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58" r:id="rId5"/>
    <p:sldId id="265" r:id="rId6"/>
    <p:sldId id="259" r:id="rId7"/>
    <p:sldId id="279" r:id="rId8"/>
    <p:sldId id="261" r:id="rId9"/>
    <p:sldId id="280" r:id="rId10"/>
    <p:sldId id="278" r:id="rId11"/>
    <p:sldId id="266" r:id="rId12"/>
    <p:sldId id="272" r:id="rId13"/>
    <p:sldId id="277" r:id="rId14"/>
    <p:sldId id="263" r:id="rId15"/>
  </p:sldIdLst>
  <p:sldSz cx="9906000" cy="6858000" type="A4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uOnXps9MO8H94zJ3n7I3QnFhJ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6903"/>
    <a:srgbClr val="683F08"/>
    <a:srgbClr val="FFC000"/>
    <a:srgbClr val="E1B800"/>
    <a:srgbClr val="194D53"/>
    <a:srgbClr val="FFE200"/>
    <a:srgbClr val="FB9B4B"/>
    <a:srgbClr val="FFFFFF"/>
    <a:srgbClr val="29292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870A6-A369-4CF8-9655-F493AF326C0A}">
  <a:tblStyle styleId="{3FC870A6-A369-4CF8-9655-F493AF326C0A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rgbClr val="D1E3BA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D1E3BA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D1E3BA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D1E3BA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lastCol>
    <a:firstCol>
      <a:tcTxStyle b="on" i="off"/>
      <a:tcStyle>
        <a:tcBdr>
          <a:right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firstCol>
    <a:lastRow>
      <a:tcTxStyle b="on" i="off"/>
      <a:tcStyle>
        <a:tcBdr>
          <a:top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swCell>
    <a:firstRow>
      <a:tcTxStyle b="on" i="off"/>
      <a:tcStyle>
        <a:tcBdr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671" autoAdjust="0"/>
  </p:normalViewPr>
  <p:slideViewPr>
    <p:cSldViewPr snapToGrid="0">
      <p:cViewPr varScale="1">
        <p:scale>
          <a:sx n="103" d="100"/>
          <a:sy n="103" d="100"/>
        </p:scale>
        <p:origin x="332" y="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年齡</a:t>
            </a:r>
          </a:p>
        </c:rich>
      </c:tx>
      <c:layout>
        <c:manualLayout>
          <c:xMode val="edge"/>
          <c:yMode val="edge"/>
          <c:x val="0.15429285634929454"/>
          <c:y val="0.832557310804586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baseline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8020025552716362"/>
          <c:y val="0.11504239828501825"/>
          <c:w val="0.67540162204199539"/>
          <c:h val="0.68125140776650073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effectLst>
              <a:outerShdw blurRad="317500" algn="ctr" rotWithShape="0">
                <a:prstClr val="black">
                  <a:alpha val="11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11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50-4F37-A3B2-EC4BDB436781}"/>
              </c:ext>
            </c:extLst>
          </c:dPt>
          <c:dPt>
            <c:idx val="1"/>
            <c:bubble3D val="0"/>
            <c:explosion val="10"/>
            <c:spPr>
              <a:solidFill>
                <a:srgbClr val="FFC0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11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50-4F37-A3B2-EC4BDB436781}"/>
              </c:ext>
            </c:extLst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11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950-4F37-A3B2-EC4BDB436781}"/>
              </c:ext>
            </c:extLst>
          </c:dPt>
          <c:dPt>
            <c:idx val="3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11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950-4F37-A3B2-EC4BDB43678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831FA9B-13C1-4C34-817E-026E5D2D52AE}" type="CATEGORYNAME">
                      <a:rPr lang="zh-TW" altLang="en-US">
                        <a:solidFill>
                          <a:srgbClr val="683F08"/>
                        </a:solidFill>
                      </a:rPr>
                      <a:pPr/>
                      <a:t>[類別名稱]</a:t>
                    </a:fld>
                    <a:r>
                      <a:rPr lang="zh-TW" altLang="en-US" baseline="0" dirty="0">
                        <a:solidFill>
                          <a:srgbClr val="683F08"/>
                        </a:solidFill>
                      </a:rPr>
                      <a:t>
</a:t>
                    </a:r>
                    <a:fld id="{87490D29-1F53-4C4E-8AF0-5937639521FE}" type="PERCENTAGE">
                      <a:rPr lang="en-US" altLang="zh-TW" baseline="0">
                        <a:solidFill>
                          <a:srgbClr val="683F08"/>
                        </a:solidFill>
                      </a:rPr>
                      <a:pPr/>
                      <a:t>[百分比]</a:t>
                    </a:fld>
                    <a:endParaRPr lang="zh-TW" altLang="en-US" baseline="0" dirty="0">
                      <a:solidFill>
                        <a:srgbClr val="683F08"/>
                      </a:solidFill>
                    </a:endParaRP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83240751027663"/>
                      <c:h val="0.146053323113368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950-4F37-A3B2-EC4BDB436781}"/>
                </c:ext>
              </c:extLst>
            </c:dLbl>
            <c:dLbl>
              <c:idx val="1"/>
              <c:layout>
                <c:manualLayout>
                  <c:x val="0.22544050661037657"/>
                  <c:y val="-0.2784401050684077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395428285746025"/>
                      <c:h val="0.1460533231133687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950-4F37-A3B2-EC4BDB4367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rgbClr val="683F0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3"/>
                <c:pt idx="0">
                  <c:v>18歲以下</c:v>
                </c:pt>
                <c:pt idx="1">
                  <c:v>18-35歲</c:v>
                </c:pt>
                <c:pt idx="2">
                  <c:v>36-50歲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950-4F37-A3B2-EC4BDB43678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26078991223197417"/>
          <c:y val="0.85328355583047855"/>
          <c:w val="0.72157315853794024"/>
          <c:h val="6.84418252049876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bg1"/>
          </a:solidFill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64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6002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028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47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54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32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3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>
  <p:cSld name="兩項物件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body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2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>
  <p:cSld name="比對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◆"/>
              <a:defRPr sz="20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🞐"/>
              <a:defRPr sz="1800">
                <a:solidFill>
                  <a:srgbClr val="FFFFFF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rgbClr val="FFFFFF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body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4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◆"/>
              <a:defRPr sz="20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🞐"/>
              <a:defRPr sz="1800">
                <a:solidFill>
                  <a:srgbClr val="FFFFFF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rgbClr val="FFFFFF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只有標題">
  <p:cSld name="2_只有標題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含標題的內容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JhengHei"/>
              <a:buNone/>
              <a:defRPr sz="2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🞐"/>
              <a:defRPr sz="2400">
                <a:solidFill>
                  <a:srgbClr val="FFFFFF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>
                <a:solidFill>
                  <a:srgbClr val="FFFFFF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20080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>
  <p:cSld name="標題及直排文字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 rot="5400000">
            <a:off x="2325740" y="-280940"/>
            <a:ext cx="4680520" cy="7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>
  <p:cSld name="1_只有標題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>
  <p:cSld name="含標題的內容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6000" cy="4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◆"/>
              <a:defRPr sz="2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🞐"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/>
          <p:nvPr/>
        </p:nvSpPr>
        <p:spPr>
          <a:xfrm>
            <a:off x="4574841" y="6649854"/>
            <a:ext cx="372218" cy="17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8464" y="41821"/>
            <a:ext cx="78105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9"/>
          <p:cNvSpPr txBox="1"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9"/>
          <p:cNvGrpSpPr/>
          <p:nvPr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15" name="Google Shape;15;p9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0" y="6284791"/>
              <a:ext cx="9906000" cy="17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6;p9"/>
            <p:cNvSpPr txBox="1"/>
            <p:nvPr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2022</a:t>
              </a:r>
              <a:endParaRPr sz="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9"/>
            <p:cNvSpPr/>
            <p:nvPr/>
          </p:nvSpPr>
          <p:spPr>
            <a:xfrm>
              <a:off x="4574241" y="6233704"/>
              <a:ext cx="3561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zh-TW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9"/>
            <p:cNvSpPr txBox="1"/>
            <p:nvPr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 b="0" i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©</a:t>
              </a:r>
              <a:endParaRPr sz="8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9"/>
            <p:cNvSpPr txBox="1"/>
            <p:nvPr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 b="1" i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iSpan</a:t>
              </a:r>
              <a:endParaRPr sz="7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" name="Google Shape;20;p9"/>
            <p:cNvSpPr txBox="1"/>
            <p:nvPr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800" b="1" i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資展國際股份有限公司</a:t>
              </a:r>
              <a:endParaRPr sz="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6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3.svg"/><Relationship Id="rId4" Type="http://schemas.openxmlformats.org/officeDocument/2006/relationships/image" Target="../media/image69.sv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10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11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11.sv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0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10" Type="http://schemas.openxmlformats.org/officeDocument/2006/relationships/image" Target="../media/image51.gif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11" Type="http://schemas.openxmlformats.org/officeDocument/2006/relationships/image" Target="../media/image11.svg"/><Relationship Id="rId5" Type="http://schemas.openxmlformats.org/officeDocument/2006/relationships/image" Target="../media/image50.png"/><Relationship Id="rId15" Type="http://schemas.openxmlformats.org/officeDocument/2006/relationships/image" Target="../media/image46.png"/><Relationship Id="rId10" Type="http://schemas.openxmlformats.org/officeDocument/2006/relationships/image" Target="../media/image10.png"/><Relationship Id="rId4" Type="http://schemas.openxmlformats.org/officeDocument/2006/relationships/image" Target="../media/image49.png"/><Relationship Id="rId9" Type="http://schemas.openxmlformats.org/officeDocument/2006/relationships/image" Target="../media/image48.pn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>
            <a:extLst>
              <a:ext uri="{FF2B5EF4-FFF2-40B4-BE49-F238E27FC236}">
                <a16:creationId xmlns:a16="http://schemas.microsoft.com/office/drawing/2014/main" id="{1C3DFB63-C564-9347-3BC1-CA56AD3B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3900" y="661480"/>
            <a:ext cx="5938332" cy="5220512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E7B2CB36-9EFF-6525-AEBB-AC4E9D6AB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3464" y="3348681"/>
            <a:ext cx="2958098" cy="8031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E03E60-6718-D5CA-361E-6405ABD5ABC5}"/>
              </a:ext>
            </a:extLst>
          </p:cNvPr>
          <p:cNvSpPr txBox="1"/>
          <p:nvPr/>
        </p:nvSpPr>
        <p:spPr>
          <a:xfrm>
            <a:off x="554289" y="4253552"/>
            <a:ext cx="3552044" cy="194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buClrTx/>
              <a:defRPr/>
            </a:pPr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別 </a:t>
            </a:r>
            <a:r>
              <a:rPr lang="en-US" altLang="zh-TW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第一組</a:t>
            </a:r>
            <a:endParaRPr lang="en-US" altLang="zh-TW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buClrTx/>
              <a:defRPr/>
            </a:pPr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　　員 </a:t>
            </a:r>
            <a:r>
              <a:rPr lang="en-US" altLang="zh-TW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林韋彤、羅晏蓉、阮彥誌、　</a:t>
            </a:r>
            <a:r>
              <a:rPr lang="en-US" altLang="zh-TW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陳永泉、藍譽</a:t>
            </a:r>
            <a:endParaRPr lang="en-US" altLang="zh-TW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buClrTx/>
              <a:defRPr/>
            </a:pPr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 </a:t>
            </a:r>
            <a:r>
              <a:rPr lang="en-US" altLang="zh-TW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許雅婷老師、錢達智老師、</a:t>
            </a:r>
            <a:r>
              <a:rPr lang="en-US" altLang="zh-TW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陳思方老師</a:t>
            </a:r>
            <a:endParaRPr lang="en-US" altLang="zh-TW" sz="1600" b="1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9AD99F93-7A18-3474-AF9A-5E11609CA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9071" y="2619632"/>
            <a:ext cx="1002648" cy="881449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526F1511-19AB-EFF1-C168-1EA5217A17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56456" y="2975506"/>
            <a:ext cx="246271" cy="236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75;p2">
            <a:extLst>
              <a:ext uri="{FF2B5EF4-FFF2-40B4-BE49-F238E27FC236}">
                <a16:creationId xmlns:a16="http://schemas.microsoft.com/office/drawing/2014/main" id="{F0D8BFA4-1992-6473-A9EB-442F4243CD25}"/>
              </a:ext>
            </a:extLst>
          </p:cNvPr>
          <p:cNvSpPr txBox="1">
            <a:spLocks/>
          </p:cNvSpPr>
          <p:nvPr/>
        </p:nvSpPr>
        <p:spPr>
          <a:xfrm>
            <a:off x="1609594" y="3027094"/>
            <a:ext cx="2292264" cy="40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文宣</a:t>
            </a:r>
          </a:p>
        </p:txBody>
      </p:sp>
      <p:pic>
        <p:nvPicPr>
          <p:cNvPr id="306" name="圖形 305">
            <a:extLst>
              <a:ext uri="{FF2B5EF4-FFF2-40B4-BE49-F238E27FC236}">
                <a16:creationId xmlns:a16="http://schemas.microsoft.com/office/drawing/2014/main" id="{8C4AAEA6-918A-FA7D-A369-533164FC4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9272" y="3122274"/>
            <a:ext cx="220007" cy="21154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72CA973-F593-6F7B-EFAE-88BBFA589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724" y="411527"/>
            <a:ext cx="1964055" cy="2946634"/>
          </a:xfrm>
          <a:prstGeom prst="roundRect">
            <a:avLst>
              <a:gd name="adj" fmla="val 2317"/>
            </a:avLst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76B236-62CF-D104-4867-0D2188452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885" y="411527"/>
            <a:ext cx="3929212" cy="2946634"/>
          </a:xfrm>
          <a:prstGeom prst="roundRect">
            <a:avLst>
              <a:gd name="adj" fmla="val 1576"/>
            </a:avLst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FA71248-DE97-37F4-91AD-7BBF679C0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187" y="3499840"/>
            <a:ext cx="6316910" cy="2804046"/>
          </a:xfrm>
          <a:prstGeom prst="roundRect">
            <a:avLst>
              <a:gd name="adj" fmla="val 3266"/>
            </a:avLst>
          </a:prstGeom>
        </p:spPr>
      </p:pic>
    </p:spTree>
    <p:extLst>
      <p:ext uri="{BB962C8B-B14F-4D97-AF65-F5344CB8AC3E}">
        <p14:creationId xmlns:p14="http://schemas.microsoft.com/office/powerpoint/2010/main" val="4015619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42B4E3F5-5ECD-34FA-DB84-71851FC131F1}"/>
              </a:ext>
            </a:extLst>
          </p:cNvPr>
          <p:cNvSpPr/>
          <p:nvPr/>
        </p:nvSpPr>
        <p:spPr>
          <a:xfrm rot="1319550">
            <a:off x="6288689" y="328510"/>
            <a:ext cx="4052062" cy="298836"/>
          </a:xfrm>
          <a:prstGeom prst="rect">
            <a:avLst/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8538EB-49FB-1034-5FBE-A3C369DF5AD2}"/>
              </a:ext>
            </a:extLst>
          </p:cNvPr>
          <p:cNvSpPr/>
          <p:nvPr/>
        </p:nvSpPr>
        <p:spPr>
          <a:xfrm rot="1319550">
            <a:off x="6549037" y="199549"/>
            <a:ext cx="4052062" cy="62456"/>
          </a:xfrm>
          <a:prstGeom prst="rect">
            <a:avLst/>
          </a:prstGeom>
          <a:solidFill>
            <a:srgbClr val="FFC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75;p2">
            <a:extLst>
              <a:ext uri="{FF2B5EF4-FFF2-40B4-BE49-F238E27FC236}">
                <a16:creationId xmlns:a16="http://schemas.microsoft.com/office/drawing/2014/main" id="{38E1A528-F457-017A-E6C6-7BD899A12F9F}"/>
              </a:ext>
            </a:extLst>
          </p:cNvPr>
          <p:cNvSpPr txBox="1">
            <a:spLocks/>
          </p:cNvSpPr>
          <p:nvPr/>
        </p:nvSpPr>
        <p:spPr>
          <a:xfrm>
            <a:off x="3135813" y="203194"/>
            <a:ext cx="1032150" cy="43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技術點</a:t>
            </a:r>
          </a:p>
        </p:txBody>
      </p:sp>
      <p:pic>
        <p:nvPicPr>
          <p:cNvPr id="32" name="圖形 31">
            <a:extLst>
              <a:ext uri="{FF2B5EF4-FFF2-40B4-BE49-F238E27FC236}">
                <a16:creationId xmlns:a16="http://schemas.microsoft.com/office/drawing/2014/main" id="{E67967D2-4F2C-C224-0F88-6B636A640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5813" y="331593"/>
            <a:ext cx="190401" cy="183078"/>
          </a:xfrm>
          <a:prstGeom prst="rect">
            <a:avLst/>
          </a:prstGeom>
        </p:spPr>
      </p:pic>
      <p:pic>
        <p:nvPicPr>
          <p:cNvPr id="2" name="f_pop_官方網站_-_Google_Chrome_2022-07-17_19-31-34_AdobeExpress">
            <a:hlinkClick r:id="" action="ppaction://media"/>
            <a:extLst>
              <a:ext uri="{FF2B5EF4-FFF2-40B4-BE49-F238E27FC236}">
                <a16:creationId xmlns:a16="http://schemas.microsoft.com/office/drawing/2014/main" id="{F7043687-9F13-761F-F325-F319048BC7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03178" y="1375192"/>
            <a:ext cx="2759847" cy="168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;p2">
            <a:extLst>
              <a:ext uri="{FF2B5EF4-FFF2-40B4-BE49-F238E27FC236}">
                <a16:creationId xmlns:a16="http://schemas.microsoft.com/office/drawing/2014/main" id="{E3A3A579-4E8A-6002-E1C0-A4A42E68C26F}"/>
              </a:ext>
            </a:extLst>
          </p:cNvPr>
          <p:cNvSpPr txBox="1">
            <a:spLocks/>
          </p:cNvSpPr>
          <p:nvPr/>
        </p:nvSpPr>
        <p:spPr>
          <a:xfrm>
            <a:off x="3564781" y="2614439"/>
            <a:ext cx="3159294" cy="40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實際流程展示</a:t>
            </a:r>
          </a:p>
        </p:txBody>
      </p:sp>
      <p:pic>
        <p:nvPicPr>
          <p:cNvPr id="17" name="圖形 16">
            <a:extLst>
              <a:ext uri="{FF2B5EF4-FFF2-40B4-BE49-F238E27FC236}">
                <a16:creationId xmlns:a16="http://schemas.microsoft.com/office/drawing/2014/main" id="{9F425752-BA68-47FE-B1BF-1AB745AEE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12050" y="3795065"/>
            <a:ext cx="10218050" cy="277413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CF0CA551-912B-8116-F067-A77695E3B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0603" y="2268083"/>
            <a:ext cx="247650" cy="2381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2B4E3F5-5ECD-34FA-DB84-71851FC131F1}"/>
              </a:ext>
            </a:extLst>
          </p:cNvPr>
          <p:cNvSpPr/>
          <p:nvPr/>
        </p:nvSpPr>
        <p:spPr>
          <a:xfrm rot="18904120">
            <a:off x="-1201701" y="1563191"/>
            <a:ext cx="6008614" cy="298836"/>
          </a:xfrm>
          <a:prstGeom prst="rect">
            <a:avLst/>
          </a:prstGeom>
          <a:solidFill>
            <a:srgbClr val="FFC00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8538EB-49FB-1034-5FBE-A3C369DF5AD2}"/>
              </a:ext>
            </a:extLst>
          </p:cNvPr>
          <p:cNvSpPr/>
          <p:nvPr/>
        </p:nvSpPr>
        <p:spPr>
          <a:xfrm>
            <a:off x="-137657" y="3040075"/>
            <a:ext cx="10043657" cy="45719"/>
          </a:xfrm>
          <a:prstGeom prst="rect">
            <a:avLst/>
          </a:prstGeom>
          <a:solidFill>
            <a:srgbClr val="FFC00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31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26ED42B-47A3-BDD1-1B83-FAAFC1E2ED15}"/>
              </a:ext>
            </a:extLst>
          </p:cNvPr>
          <p:cNvSpPr/>
          <p:nvPr/>
        </p:nvSpPr>
        <p:spPr>
          <a:xfrm>
            <a:off x="524939" y="1837314"/>
            <a:ext cx="1814422" cy="3382574"/>
          </a:xfrm>
          <a:prstGeom prst="roundRect">
            <a:avLst>
              <a:gd name="adj" fmla="val 1146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5" name="Google Shape;75;p2">
            <a:extLst>
              <a:ext uri="{FF2B5EF4-FFF2-40B4-BE49-F238E27FC236}">
                <a16:creationId xmlns:a16="http://schemas.microsoft.com/office/drawing/2014/main" id="{F0D8BFA4-1992-6473-A9EB-442F4243CD25}"/>
              </a:ext>
            </a:extLst>
          </p:cNvPr>
          <p:cNvSpPr txBox="1">
            <a:spLocks/>
          </p:cNvSpPr>
          <p:nvPr/>
        </p:nvSpPr>
        <p:spPr>
          <a:xfrm>
            <a:off x="-205140" y="620307"/>
            <a:ext cx="2292264" cy="40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流程展示</a:t>
            </a:r>
          </a:p>
        </p:txBody>
      </p:sp>
      <p:pic>
        <p:nvPicPr>
          <p:cNvPr id="306" name="圖形 305">
            <a:extLst>
              <a:ext uri="{FF2B5EF4-FFF2-40B4-BE49-F238E27FC236}">
                <a16:creationId xmlns:a16="http://schemas.microsoft.com/office/drawing/2014/main" id="{8C4AAEA6-918A-FA7D-A369-533164FC4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167" y="326180"/>
            <a:ext cx="247650" cy="238125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BCB86A1D-6125-E228-74B7-34888C8D5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54" y="2000073"/>
            <a:ext cx="1521624" cy="31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EFE09656-04EF-3388-D0F6-8A5DC9C9C2D6}"/>
              </a:ext>
            </a:extLst>
          </p:cNvPr>
          <p:cNvSpPr/>
          <p:nvPr/>
        </p:nvSpPr>
        <p:spPr>
          <a:xfrm>
            <a:off x="937452" y="1902090"/>
            <a:ext cx="1909136" cy="3357270"/>
          </a:xfrm>
          <a:prstGeom prst="roundRect">
            <a:avLst>
              <a:gd name="adj" fmla="val 597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E4BF1873-0F75-2277-2563-5DD73F60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845" y="661480"/>
            <a:ext cx="5938332" cy="5220512"/>
          </a:xfrm>
          <a:prstGeom prst="rect">
            <a:avLst/>
          </a:prstGeom>
        </p:spPr>
      </p:pic>
      <p:sp>
        <p:nvSpPr>
          <p:cNvPr id="110" name="Google Shape;110;p8"/>
          <p:cNvSpPr txBox="1"/>
          <p:nvPr/>
        </p:nvSpPr>
        <p:spPr>
          <a:xfrm>
            <a:off x="782210" y="5476440"/>
            <a:ext cx="288032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>
                <a:solidFill>
                  <a:schemeClr val="accent1"/>
                </a:solidFill>
                <a:latin typeface="Berlin Sans FB Demi" panose="020E0802020502020306" pitchFamily="34" charset="0"/>
                <a:sym typeface="Arial"/>
              </a:rPr>
              <a:t>T</a:t>
            </a:r>
            <a:r>
              <a:rPr lang="zh-TW" sz="4000" dirty="0">
                <a:solidFill>
                  <a:schemeClr val="accent2"/>
                </a:solidFill>
                <a:latin typeface="Berlin Sans FB Demi" panose="020E0802020502020306" pitchFamily="34" charset="0"/>
                <a:sym typeface="Arial"/>
              </a:rPr>
              <a:t>h</a:t>
            </a:r>
            <a:r>
              <a:rPr lang="zh-TW" sz="4000" dirty="0">
                <a:solidFill>
                  <a:schemeClr val="accent3"/>
                </a:solidFill>
                <a:latin typeface="Berlin Sans FB Demi" panose="020E0802020502020306" pitchFamily="34" charset="0"/>
                <a:sym typeface="Arial"/>
              </a:rPr>
              <a:t>a</a:t>
            </a:r>
            <a:r>
              <a:rPr lang="zh-TW" sz="4000" dirty="0">
                <a:solidFill>
                  <a:schemeClr val="accent4"/>
                </a:solidFill>
                <a:latin typeface="Berlin Sans FB Demi" panose="020E0802020502020306" pitchFamily="34" charset="0"/>
                <a:sym typeface="Arial"/>
              </a:rPr>
              <a:t>n</a:t>
            </a:r>
            <a:r>
              <a:rPr lang="zh-TW" sz="4000" dirty="0">
                <a:solidFill>
                  <a:schemeClr val="accent5"/>
                </a:solidFill>
                <a:latin typeface="Berlin Sans FB Demi" panose="020E0802020502020306" pitchFamily="34" charset="0"/>
                <a:sym typeface="Arial"/>
              </a:rPr>
              <a:t>k</a:t>
            </a:r>
            <a:r>
              <a:rPr lang="zh-TW" sz="4000" dirty="0">
                <a:solidFill>
                  <a:srgbClr val="3F3F3F"/>
                </a:solidFill>
                <a:latin typeface="Berlin Sans FB Demi" panose="020E0802020502020306" pitchFamily="34" charset="0"/>
                <a:sym typeface="Arial"/>
              </a:rPr>
              <a:t> </a:t>
            </a:r>
            <a:r>
              <a:rPr lang="zh-TW" sz="4000" dirty="0">
                <a:solidFill>
                  <a:schemeClr val="accent6"/>
                </a:solidFill>
                <a:latin typeface="Berlin Sans FB Demi" panose="020E0802020502020306" pitchFamily="34" charset="0"/>
                <a:sym typeface="Arial"/>
              </a:rPr>
              <a:t>y</a:t>
            </a:r>
            <a:r>
              <a:rPr lang="zh-TW" sz="4000" dirty="0">
                <a:solidFill>
                  <a:schemeClr val="accent1"/>
                </a:solidFill>
                <a:latin typeface="Berlin Sans FB Demi" panose="020E0802020502020306" pitchFamily="34" charset="0"/>
                <a:sym typeface="Arial"/>
              </a:rPr>
              <a:t>o</a:t>
            </a:r>
            <a:r>
              <a:rPr lang="zh-TW" sz="4000" dirty="0">
                <a:solidFill>
                  <a:schemeClr val="accent3"/>
                </a:solidFill>
                <a:latin typeface="Berlin Sans FB Demi" panose="020E0802020502020306" pitchFamily="34" charset="0"/>
                <a:sym typeface="Arial"/>
              </a:rPr>
              <a:t>u</a:t>
            </a:r>
            <a:endParaRPr sz="4000" dirty="0">
              <a:solidFill>
                <a:schemeClr val="accent3"/>
              </a:solidFill>
              <a:latin typeface="Berlin Sans FB Demi" panose="020E0802020502020306" pitchFamily="34" charset="0"/>
              <a:sym typeface="Arial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3A37D9D9-3B8F-46DB-B96C-CADC91D1E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3070" y="2420829"/>
            <a:ext cx="1230676" cy="1230676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F95BD4A1-2474-2EBF-48F7-282F69FC6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8045" y="3408434"/>
            <a:ext cx="2715252" cy="737172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6499412B-0DC1-F82B-E08E-373417D11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4185" y="1979230"/>
            <a:ext cx="1546029" cy="31584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title" idx="4294967295"/>
          </p:nvPr>
        </p:nvSpPr>
        <p:spPr>
          <a:xfrm>
            <a:off x="3937425" y="471475"/>
            <a:ext cx="2292264" cy="40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小組成員與分工介紹</a:t>
            </a:r>
            <a:endParaRPr sz="180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30E8B64C-CE9E-0A97-49ED-639321BE1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732" y="174968"/>
            <a:ext cx="247650" cy="2381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ABD12EB-2C7E-77D4-AF21-A447E9B75D75}"/>
              </a:ext>
            </a:extLst>
          </p:cNvPr>
          <p:cNvSpPr txBox="1"/>
          <p:nvPr/>
        </p:nvSpPr>
        <p:spPr>
          <a:xfrm>
            <a:off x="775335" y="3420586"/>
            <a:ext cx="1634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林韋彤</a:t>
            </a:r>
            <a:r>
              <a:rPr lang="en-US" altLang="zh-TW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組長</a:t>
            </a:r>
            <a:r>
              <a:rPr lang="en-US" altLang="zh-TW" sz="1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EBF2B5-5D8D-BAC6-920B-E670EBB73AAF}"/>
              </a:ext>
            </a:extLst>
          </p:cNvPr>
          <p:cNvSpPr txBox="1"/>
          <p:nvPr/>
        </p:nvSpPr>
        <p:spPr>
          <a:xfrm>
            <a:off x="746571" y="4041486"/>
            <a:ext cx="23278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</a:rPr>
              <a:t>商品資料庫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商品後端資料串接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商品動態網頁呈現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商品靜態網頁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企劃書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zh-TW" altLang="en-US" b="1" dirty="0">
                <a:solidFill>
                  <a:schemeClr val="bg1"/>
                </a:solidFill>
              </a:rPr>
              <a:t>商品列表品 商品詳細資料</a:t>
            </a:r>
            <a:r>
              <a:rPr lang="en-US" altLang="zh-TW" b="1" dirty="0">
                <a:solidFill>
                  <a:schemeClr val="bg1"/>
                </a:solidFill>
              </a:rPr>
              <a:t>)</a:t>
            </a:r>
          </a:p>
          <a:p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41266FD-3F33-01FA-4C4B-F9EEDE83993E}"/>
              </a:ext>
            </a:extLst>
          </p:cNvPr>
          <p:cNvSpPr/>
          <p:nvPr/>
        </p:nvSpPr>
        <p:spPr>
          <a:xfrm>
            <a:off x="628769" y="3170892"/>
            <a:ext cx="2715451" cy="2655696"/>
          </a:xfrm>
          <a:prstGeom prst="roundRect">
            <a:avLst>
              <a:gd name="adj" fmla="val 6491"/>
            </a:avLst>
          </a:prstGeom>
          <a:noFill/>
          <a:ln>
            <a:solidFill>
              <a:srgbClr val="FFC000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9E77C1E-BE29-14B5-F72A-8D442029A8CF}"/>
              </a:ext>
            </a:extLst>
          </p:cNvPr>
          <p:cNvCxnSpPr>
            <a:cxnSpLocks/>
          </p:cNvCxnSpPr>
          <p:nvPr/>
        </p:nvCxnSpPr>
        <p:spPr>
          <a:xfrm>
            <a:off x="628768" y="3888909"/>
            <a:ext cx="2715452" cy="0"/>
          </a:xfrm>
          <a:prstGeom prst="line">
            <a:avLst/>
          </a:prstGeom>
          <a:ln>
            <a:solidFill>
              <a:srgbClr val="FFC000">
                <a:alpha val="46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878F2F25-3E60-7C5B-64B2-55012D051C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r="21687"/>
          <a:stretch/>
        </p:blipFill>
        <p:spPr>
          <a:xfrm rot="5400000">
            <a:off x="1230617" y="1520546"/>
            <a:ext cx="1475251" cy="1471202"/>
          </a:xfrm>
          <a:prstGeom prst="ellipse">
            <a:avLst/>
          </a:prstGeom>
          <a:ln w="9525" cap="rnd" cmpd="sng">
            <a:solidFill>
              <a:schemeClr val="accent1">
                <a:alpha val="79000"/>
              </a:schemeClr>
            </a:solidFill>
            <a:prstDash val="sysDot"/>
          </a:ln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9487B6A-6541-7F22-62F7-1F76A079735B}"/>
              </a:ext>
            </a:extLst>
          </p:cNvPr>
          <p:cNvSpPr/>
          <p:nvPr/>
        </p:nvSpPr>
        <p:spPr>
          <a:xfrm>
            <a:off x="1984669" y="921136"/>
            <a:ext cx="6179353" cy="353367"/>
          </a:xfrm>
          <a:custGeom>
            <a:avLst/>
            <a:gdLst>
              <a:gd name="connsiteX0" fmla="*/ 0 w 4828784"/>
              <a:gd name="connsiteY0" fmla="*/ 245312 h 3388291"/>
              <a:gd name="connsiteX1" fmla="*/ 245312 w 4828784"/>
              <a:gd name="connsiteY1" fmla="*/ 0 h 3388291"/>
              <a:gd name="connsiteX2" fmla="*/ 4583472 w 4828784"/>
              <a:gd name="connsiteY2" fmla="*/ 0 h 3388291"/>
              <a:gd name="connsiteX3" fmla="*/ 4828784 w 4828784"/>
              <a:gd name="connsiteY3" fmla="*/ 245312 h 3388291"/>
              <a:gd name="connsiteX4" fmla="*/ 4828784 w 4828784"/>
              <a:gd name="connsiteY4" fmla="*/ 3142979 h 3388291"/>
              <a:gd name="connsiteX5" fmla="*/ 4583472 w 4828784"/>
              <a:gd name="connsiteY5" fmla="*/ 3388291 h 3388291"/>
              <a:gd name="connsiteX6" fmla="*/ 245312 w 4828784"/>
              <a:gd name="connsiteY6" fmla="*/ 3388291 h 3388291"/>
              <a:gd name="connsiteX7" fmla="*/ 0 w 4828784"/>
              <a:gd name="connsiteY7" fmla="*/ 3142979 h 3388291"/>
              <a:gd name="connsiteX8" fmla="*/ 0 w 4828784"/>
              <a:gd name="connsiteY8" fmla="*/ 245312 h 3388291"/>
              <a:gd name="connsiteX0" fmla="*/ 0 w 4828784"/>
              <a:gd name="connsiteY0" fmla="*/ 245312 h 3388291"/>
              <a:gd name="connsiteX1" fmla="*/ 245312 w 4828784"/>
              <a:gd name="connsiteY1" fmla="*/ 0 h 3388291"/>
              <a:gd name="connsiteX2" fmla="*/ 4583472 w 4828784"/>
              <a:gd name="connsiteY2" fmla="*/ 0 h 3388291"/>
              <a:gd name="connsiteX3" fmla="*/ 4828784 w 4828784"/>
              <a:gd name="connsiteY3" fmla="*/ 245312 h 3388291"/>
              <a:gd name="connsiteX4" fmla="*/ 4828784 w 4828784"/>
              <a:gd name="connsiteY4" fmla="*/ 3142979 h 3388291"/>
              <a:gd name="connsiteX5" fmla="*/ 4583472 w 4828784"/>
              <a:gd name="connsiteY5" fmla="*/ 3388291 h 3388291"/>
              <a:gd name="connsiteX6" fmla="*/ 0 w 4828784"/>
              <a:gd name="connsiteY6" fmla="*/ 3142979 h 3388291"/>
              <a:gd name="connsiteX7" fmla="*/ 0 w 4828784"/>
              <a:gd name="connsiteY7" fmla="*/ 245312 h 3388291"/>
              <a:gd name="connsiteX0" fmla="*/ 0 w 4828784"/>
              <a:gd name="connsiteY0" fmla="*/ 245312 h 3505187"/>
              <a:gd name="connsiteX1" fmla="*/ 245312 w 4828784"/>
              <a:gd name="connsiteY1" fmla="*/ 0 h 3505187"/>
              <a:gd name="connsiteX2" fmla="*/ 4583472 w 4828784"/>
              <a:gd name="connsiteY2" fmla="*/ 0 h 3505187"/>
              <a:gd name="connsiteX3" fmla="*/ 4828784 w 4828784"/>
              <a:gd name="connsiteY3" fmla="*/ 245312 h 3505187"/>
              <a:gd name="connsiteX4" fmla="*/ 4828784 w 4828784"/>
              <a:gd name="connsiteY4" fmla="*/ 3142979 h 3505187"/>
              <a:gd name="connsiteX5" fmla="*/ 0 w 4828784"/>
              <a:gd name="connsiteY5" fmla="*/ 3142979 h 3505187"/>
              <a:gd name="connsiteX6" fmla="*/ 0 w 4828784"/>
              <a:gd name="connsiteY6" fmla="*/ 245312 h 3505187"/>
              <a:gd name="connsiteX0" fmla="*/ 4828784 w 4920224"/>
              <a:gd name="connsiteY0" fmla="*/ 3142979 h 3505187"/>
              <a:gd name="connsiteX1" fmla="*/ 0 w 4920224"/>
              <a:gd name="connsiteY1" fmla="*/ 3142979 h 3505187"/>
              <a:gd name="connsiteX2" fmla="*/ 0 w 4920224"/>
              <a:gd name="connsiteY2" fmla="*/ 245312 h 3505187"/>
              <a:gd name="connsiteX3" fmla="*/ 245312 w 4920224"/>
              <a:gd name="connsiteY3" fmla="*/ 0 h 3505187"/>
              <a:gd name="connsiteX4" fmla="*/ 4583472 w 4920224"/>
              <a:gd name="connsiteY4" fmla="*/ 0 h 3505187"/>
              <a:gd name="connsiteX5" fmla="*/ 4828784 w 4920224"/>
              <a:gd name="connsiteY5" fmla="*/ 245312 h 3505187"/>
              <a:gd name="connsiteX6" fmla="*/ 4920224 w 4920224"/>
              <a:gd name="connsiteY6" fmla="*/ 3234419 h 3505187"/>
              <a:gd name="connsiteX0" fmla="*/ 4828784 w 4828784"/>
              <a:gd name="connsiteY0" fmla="*/ 3142979 h 3505187"/>
              <a:gd name="connsiteX1" fmla="*/ 0 w 4828784"/>
              <a:gd name="connsiteY1" fmla="*/ 3142979 h 3505187"/>
              <a:gd name="connsiteX2" fmla="*/ 0 w 4828784"/>
              <a:gd name="connsiteY2" fmla="*/ 245312 h 3505187"/>
              <a:gd name="connsiteX3" fmla="*/ 245312 w 4828784"/>
              <a:gd name="connsiteY3" fmla="*/ 0 h 3505187"/>
              <a:gd name="connsiteX4" fmla="*/ 4583472 w 4828784"/>
              <a:gd name="connsiteY4" fmla="*/ 0 h 3505187"/>
              <a:gd name="connsiteX5" fmla="*/ 4828784 w 4828784"/>
              <a:gd name="connsiteY5" fmla="*/ 245312 h 3505187"/>
              <a:gd name="connsiteX0" fmla="*/ 0 w 4828784"/>
              <a:gd name="connsiteY0" fmla="*/ 3142979 h 3142979"/>
              <a:gd name="connsiteX1" fmla="*/ 0 w 4828784"/>
              <a:gd name="connsiteY1" fmla="*/ 245312 h 3142979"/>
              <a:gd name="connsiteX2" fmla="*/ 245312 w 4828784"/>
              <a:gd name="connsiteY2" fmla="*/ 0 h 3142979"/>
              <a:gd name="connsiteX3" fmla="*/ 4583472 w 4828784"/>
              <a:gd name="connsiteY3" fmla="*/ 0 h 3142979"/>
              <a:gd name="connsiteX4" fmla="*/ 4828784 w 4828784"/>
              <a:gd name="connsiteY4" fmla="*/ 245312 h 3142979"/>
              <a:gd name="connsiteX0" fmla="*/ 0 w 4828784"/>
              <a:gd name="connsiteY0" fmla="*/ 245312 h 245312"/>
              <a:gd name="connsiteX1" fmla="*/ 245312 w 4828784"/>
              <a:gd name="connsiteY1" fmla="*/ 0 h 245312"/>
              <a:gd name="connsiteX2" fmla="*/ 4583472 w 4828784"/>
              <a:gd name="connsiteY2" fmla="*/ 0 h 245312"/>
              <a:gd name="connsiteX3" fmla="*/ 4828784 w 4828784"/>
              <a:gd name="connsiteY3" fmla="*/ 245312 h 24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784" h="245312">
                <a:moveTo>
                  <a:pt x="0" y="245312"/>
                </a:moveTo>
                <a:cubicBezTo>
                  <a:pt x="0" y="109830"/>
                  <a:pt x="109830" y="0"/>
                  <a:pt x="245312" y="0"/>
                </a:cubicBezTo>
                <a:lnTo>
                  <a:pt x="4583472" y="0"/>
                </a:lnTo>
                <a:cubicBezTo>
                  <a:pt x="4718954" y="0"/>
                  <a:pt x="4828784" y="109830"/>
                  <a:pt x="4828784" y="245312"/>
                </a:cubicBezTo>
              </a:path>
            </a:pathLst>
          </a:custGeom>
          <a:noFill/>
          <a:ln w="19050">
            <a:solidFill>
              <a:srgbClr val="FFC000">
                <a:alpha val="2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1E90613-278D-2B50-9144-0C67F9DC08BA}"/>
              </a:ext>
            </a:extLst>
          </p:cNvPr>
          <p:cNvSpPr txBox="1"/>
          <p:nvPr/>
        </p:nvSpPr>
        <p:spPr>
          <a:xfrm>
            <a:off x="3887300" y="3422172"/>
            <a:ext cx="997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藍譽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8FDE9D1-0982-8D6A-EBBC-6AF036E4D1A3}"/>
              </a:ext>
            </a:extLst>
          </p:cNvPr>
          <p:cNvSpPr txBox="1"/>
          <p:nvPr/>
        </p:nvSpPr>
        <p:spPr>
          <a:xfrm>
            <a:off x="3822271" y="4050918"/>
            <a:ext cx="1620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</a:rPr>
              <a:t>主頁設計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商品資料庫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客製化產品介面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我的最愛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7E9ABCE9-06B9-B413-C6C9-B82108E7F192}"/>
              </a:ext>
            </a:extLst>
          </p:cNvPr>
          <p:cNvSpPr/>
          <p:nvPr/>
        </p:nvSpPr>
        <p:spPr>
          <a:xfrm>
            <a:off x="3725830" y="3180324"/>
            <a:ext cx="2715451" cy="2646262"/>
          </a:xfrm>
          <a:prstGeom prst="roundRect">
            <a:avLst>
              <a:gd name="adj" fmla="val 7889"/>
            </a:avLst>
          </a:prstGeom>
          <a:noFill/>
          <a:ln>
            <a:solidFill>
              <a:srgbClr val="FFC000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0B42788-4738-5C61-556A-8A9503C06236}"/>
              </a:ext>
            </a:extLst>
          </p:cNvPr>
          <p:cNvCxnSpPr>
            <a:cxnSpLocks/>
          </p:cNvCxnSpPr>
          <p:nvPr/>
        </p:nvCxnSpPr>
        <p:spPr>
          <a:xfrm>
            <a:off x="3728375" y="3898341"/>
            <a:ext cx="2715452" cy="0"/>
          </a:xfrm>
          <a:prstGeom prst="line">
            <a:avLst/>
          </a:prstGeom>
          <a:ln>
            <a:solidFill>
              <a:srgbClr val="FFC000">
                <a:alpha val="46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CA2CA282-BC64-CC3D-76C3-AD77BF3D77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5" t="23509" r="38801" b="19615"/>
          <a:stretch/>
        </p:blipFill>
        <p:spPr>
          <a:xfrm rot="5400000">
            <a:off x="4319329" y="1537355"/>
            <a:ext cx="1510032" cy="1451891"/>
          </a:xfrm>
          <a:prstGeom prst="ellipse">
            <a:avLst/>
          </a:prstGeom>
          <a:ln cap="rnd">
            <a:solidFill>
              <a:schemeClr val="accent1">
                <a:alpha val="79000"/>
              </a:schemeClr>
            </a:solidFill>
            <a:prstDash val="sysDot"/>
          </a:ln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0FD05FBC-5D76-EB1B-7719-B34C7017AE37}"/>
              </a:ext>
            </a:extLst>
          </p:cNvPr>
          <p:cNvSpPr txBox="1"/>
          <p:nvPr/>
        </p:nvSpPr>
        <p:spPr>
          <a:xfrm>
            <a:off x="7001764" y="3430018"/>
            <a:ext cx="1554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>
                <a:solidFill>
                  <a:schemeClr val="bg1"/>
                </a:solidFill>
              </a:rPr>
              <a:t>陳永泉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4EE5B0F-A411-7BFB-5491-A465C31AF14A}"/>
              </a:ext>
            </a:extLst>
          </p:cNvPr>
          <p:cNvSpPr txBox="1"/>
          <p:nvPr/>
        </p:nvSpPr>
        <p:spPr>
          <a:xfrm>
            <a:off x="6973000" y="4050918"/>
            <a:ext cx="2489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</a:rPr>
              <a:t>會員系統動態介面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會員系統介面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en-US" altLang="zh-TW" sz="1600" b="1" dirty="0">
                <a:solidFill>
                  <a:schemeClr val="bg1"/>
                </a:solidFill>
              </a:rPr>
              <a:t>(</a:t>
            </a:r>
            <a:r>
              <a:rPr lang="zh-TW" altLang="en-US" sz="1600" b="1" dirty="0">
                <a:solidFill>
                  <a:schemeClr val="bg1"/>
                </a:solidFill>
              </a:rPr>
              <a:t>收藏 訂單紀錄 個人資料</a:t>
            </a:r>
            <a:r>
              <a:rPr lang="en-US" altLang="zh-TW" sz="16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2D5393DF-DF93-2105-94BC-6E9E21B25B04}"/>
              </a:ext>
            </a:extLst>
          </p:cNvPr>
          <p:cNvSpPr/>
          <p:nvPr/>
        </p:nvSpPr>
        <p:spPr>
          <a:xfrm>
            <a:off x="6855198" y="3180323"/>
            <a:ext cx="2715451" cy="2564805"/>
          </a:xfrm>
          <a:prstGeom prst="roundRect">
            <a:avLst>
              <a:gd name="adj" fmla="val 6491"/>
            </a:avLst>
          </a:prstGeom>
          <a:noFill/>
          <a:ln>
            <a:solidFill>
              <a:srgbClr val="FFC000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70C07D7-D959-6872-9C2F-B8847EF77D85}"/>
              </a:ext>
            </a:extLst>
          </p:cNvPr>
          <p:cNvCxnSpPr>
            <a:cxnSpLocks/>
          </p:cNvCxnSpPr>
          <p:nvPr/>
        </p:nvCxnSpPr>
        <p:spPr>
          <a:xfrm>
            <a:off x="6855197" y="3898341"/>
            <a:ext cx="2715452" cy="0"/>
          </a:xfrm>
          <a:prstGeom prst="line">
            <a:avLst/>
          </a:prstGeom>
          <a:ln>
            <a:solidFill>
              <a:srgbClr val="FFC000">
                <a:alpha val="46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CED4BFC1-2497-F4C9-6BB3-51113EB890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0" t="13551" r="7306" b="3595"/>
          <a:stretch/>
        </p:blipFill>
        <p:spPr>
          <a:xfrm>
            <a:off x="7406785" y="1508284"/>
            <a:ext cx="1505031" cy="1502645"/>
          </a:xfrm>
          <a:prstGeom prst="ellipse">
            <a:avLst/>
          </a:prstGeom>
          <a:ln>
            <a:solidFill>
              <a:schemeClr val="bg1">
                <a:alpha val="79000"/>
              </a:schemeClr>
            </a:solidFill>
            <a:prstDash val="sysDot"/>
          </a:ln>
        </p:spPr>
      </p:pic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AD733499-713A-095F-5954-5142CBA71782}"/>
              </a:ext>
            </a:extLst>
          </p:cNvPr>
          <p:cNvCxnSpPr>
            <a:cxnSpLocks/>
          </p:cNvCxnSpPr>
          <p:nvPr/>
        </p:nvCxnSpPr>
        <p:spPr>
          <a:xfrm>
            <a:off x="5074346" y="921136"/>
            <a:ext cx="0" cy="338295"/>
          </a:xfrm>
          <a:prstGeom prst="line">
            <a:avLst/>
          </a:prstGeom>
          <a:ln w="19050">
            <a:solidFill>
              <a:srgbClr val="FFC000">
                <a:alpha val="29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橢圓 47">
            <a:extLst>
              <a:ext uri="{FF2B5EF4-FFF2-40B4-BE49-F238E27FC236}">
                <a16:creationId xmlns:a16="http://schemas.microsoft.com/office/drawing/2014/main" id="{DA471668-427C-459C-B785-358545EC0795}"/>
              </a:ext>
            </a:extLst>
          </p:cNvPr>
          <p:cNvSpPr/>
          <p:nvPr/>
        </p:nvSpPr>
        <p:spPr>
          <a:xfrm>
            <a:off x="5039988" y="1263478"/>
            <a:ext cx="75825" cy="75825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EF5B9496-5429-2DB7-4214-18F7A98C77B8}"/>
              </a:ext>
            </a:extLst>
          </p:cNvPr>
          <p:cNvSpPr/>
          <p:nvPr/>
        </p:nvSpPr>
        <p:spPr>
          <a:xfrm>
            <a:off x="1950311" y="1280426"/>
            <a:ext cx="75825" cy="75825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214EE799-5E25-0952-7371-8E6FB4F77931}"/>
              </a:ext>
            </a:extLst>
          </p:cNvPr>
          <p:cNvSpPr/>
          <p:nvPr/>
        </p:nvSpPr>
        <p:spPr>
          <a:xfrm>
            <a:off x="8133219" y="1278094"/>
            <a:ext cx="75825" cy="75825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: 圓角 16">
            <a:extLst>
              <a:ext uri="{FF2B5EF4-FFF2-40B4-BE49-F238E27FC236}">
                <a16:creationId xmlns:a16="http://schemas.microsoft.com/office/drawing/2014/main" id="{FFD560D4-C4A0-0504-24D0-D57DEF253492}"/>
              </a:ext>
            </a:extLst>
          </p:cNvPr>
          <p:cNvSpPr/>
          <p:nvPr/>
        </p:nvSpPr>
        <p:spPr>
          <a:xfrm rot="10800000">
            <a:off x="1993879" y="6026458"/>
            <a:ext cx="6179353" cy="353367"/>
          </a:xfrm>
          <a:custGeom>
            <a:avLst/>
            <a:gdLst>
              <a:gd name="connsiteX0" fmla="*/ 0 w 4828784"/>
              <a:gd name="connsiteY0" fmla="*/ 245312 h 3388291"/>
              <a:gd name="connsiteX1" fmla="*/ 245312 w 4828784"/>
              <a:gd name="connsiteY1" fmla="*/ 0 h 3388291"/>
              <a:gd name="connsiteX2" fmla="*/ 4583472 w 4828784"/>
              <a:gd name="connsiteY2" fmla="*/ 0 h 3388291"/>
              <a:gd name="connsiteX3" fmla="*/ 4828784 w 4828784"/>
              <a:gd name="connsiteY3" fmla="*/ 245312 h 3388291"/>
              <a:gd name="connsiteX4" fmla="*/ 4828784 w 4828784"/>
              <a:gd name="connsiteY4" fmla="*/ 3142979 h 3388291"/>
              <a:gd name="connsiteX5" fmla="*/ 4583472 w 4828784"/>
              <a:gd name="connsiteY5" fmla="*/ 3388291 h 3388291"/>
              <a:gd name="connsiteX6" fmla="*/ 245312 w 4828784"/>
              <a:gd name="connsiteY6" fmla="*/ 3388291 h 3388291"/>
              <a:gd name="connsiteX7" fmla="*/ 0 w 4828784"/>
              <a:gd name="connsiteY7" fmla="*/ 3142979 h 3388291"/>
              <a:gd name="connsiteX8" fmla="*/ 0 w 4828784"/>
              <a:gd name="connsiteY8" fmla="*/ 245312 h 3388291"/>
              <a:gd name="connsiteX0" fmla="*/ 0 w 4828784"/>
              <a:gd name="connsiteY0" fmla="*/ 245312 h 3388291"/>
              <a:gd name="connsiteX1" fmla="*/ 245312 w 4828784"/>
              <a:gd name="connsiteY1" fmla="*/ 0 h 3388291"/>
              <a:gd name="connsiteX2" fmla="*/ 4583472 w 4828784"/>
              <a:gd name="connsiteY2" fmla="*/ 0 h 3388291"/>
              <a:gd name="connsiteX3" fmla="*/ 4828784 w 4828784"/>
              <a:gd name="connsiteY3" fmla="*/ 245312 h 3388291"/>
              <a:gd name="connsiteX4" fmla="*/ 4828784 w 4828784"/>
              <a:gd name="connsiteY4" fmla="*/ 3142979 h 3388291"/>
              <a:gd name="connsiteX5" fmla="*/ 4583472 w 4828784"/>
              <a:gd name="connsiteY5" fmla="*/ 3388291 h 3388291"/>
              <a:gd name="connsiteX6" fmla="*/ 0 w 4828784"/>
              <a:gd name="connsiteY6" fmla="*/ 3142979 h 3388291"/>
              <a:gd name="connsiteX7" fmla="*/ 0 w 4828784"/>
              <a:gd name="connsiteY7" fmla="*/ 245312 h 3388291"/>
              <a:gd name="connsiteX0" fmla="*/ 0 w 4828784"/>
              <a:gd name="connsiteY0" fmla="*/ 245312 h 3505187"/>
              <a:gd name="connsiteX1" fmla="*/ 245312 w 4828784"/>
              <a:gd name="connsiteY1" fmla="*/ 0 h 3505187"/>
              <a:gd name="connsiteX2" fmla="*/ 4583472 w 4828784"/>
              <a:gd name="connsiteY2" fmla="*/ 0 h 3505187"/>
              <a:gd name="connsiteX3" fmla="*/ 4828784 w 4828784"/>
              <a:gd name="connsiteY3" fmla="*/ 245312 h 3505187"/>
              <a:gd name="connsiteX4" fmla="*/ 4828784 w 4828784"/>
              <a:gd name="connsiteY4" fmla="*/ 3142979 h 3505187"/>
              <a:gd name="connsiteX5" fmla="*/ 0 w 4828784"/>
              <a:gd name="connsiteY5" fmla="*/ 3142979 h 3505187"/>
              <a:gd name="connsiteX6" fmla="*/ 0 w 4828784"/>
              <a:gd name="connsiteY6" fmla="*/ 245312 h 3505187"/>
              <a:gd name="connsiteX0" fmla="*/ 4828784 w 4920224"/>
              <a:gd name="connsiteY0" fmla="*/ 3142979 h 3505187"/>
              <a:gd name="connsiteX1" fmla="*/ 0 w 4920224"/>
              <a:gd name="connsiteY1" fmla="*/ 3142979 h 3505187"/>
              <a:gd name="connsiteX2" fmla="*/ 0 w 4920224"/>
              <a:gd name="connsiteY2" fmla="*/ 245312 h 3505187"/>
              <a:gd name="connsiteX3" fmla="*/ 245312 w 4920224"/>
              <a:gd name="connsiteY3" fmla="*/ 0 h 3505187"/>
              <a:gd name="connsiteX4" fmla="*/ 4583472 w 4920224"/>
              <a:gd name="connsiteY4" fmla="*/ 0 h 3505187"/>
              <a:gd name="connsiteX5" fmla="*/ 4828784 w 4920224"/>
              <a:gd name="connsiteY5" fmla="*/ 245312 h 3505187"/>
              <a:gd name="connsiteX6" fmla="*/ 4920224 w 4920224"/>
              <a:gd name="connsiteY6" fmla="*/ 3234419 h 3505187"/>
              <a:gd name="connsiteX0" fmla="*/ 4828784 w 4828784"/>
              <a:gd name="connsiteY0" fmla="*/ 3142979 h 3505187"/>
              <a:gd name="connsiteX1" fmla="*/ 0 w 4828784"/>
              <a:gd name="connsiteY1" fmla="*/ 3142979 h 3505187"/>
              <a:gd name="connsiteX2" fmla="*/ 0 w 4828784"/>
              <a:gd name="connsiteY2" fmla="*/ 245312 h 3505187"/>
              <a:gd name="connsiteX3" fmla="*/ 245312 w 4828784"/>
              <a:gd name="connsiteY3" fmla="*/ 0 h 3505187"/>
              <a:gd name="connsiteX4" fmla="*/ 4583472 w 4828784"/>
              <a:gd name="connsiteY4" fmla="*/ 0 h 3505187"/>
              <a:gd name="connsiteX5" fmla="*/ 4828784 w 4828784"/>
              <a:gd name="connsiteY5" fmla="*/ 245312 h 3505187"/>
              <a:gd name="connsiteX0" fmla="*/ 0 w 4828784"/>
              <a:gd name="connsiteY0" fmla="*/ 3142979 h 3142979"/>
              <a:gd name="connsiteX1" fmla="*/ 0 w 4828784"/>
              <a:gd name="connsiteY1" fmla="*/ 245312 h 3142979"/>
              <a:gd name="connsiteX2" fmla="*/ 245312 w 4828784"/>
              <a:gd name="connsiteY2" fmla="*/ 0 h 3142979"/>
              <a:gd name="connsiteX3" fmla="*/ 4583472 w 4828784"/>
              <a:gd name="connsiteY3" fmla="*/ 0 h 3142979"/>
              <a:gd name="connsiteX4" fmla="*/ 4828784 w 4828784"/>
              <a:gd name="connsiteY4" fmla="*/ 245312 h 3142979"/>
              <a:gd name="connsiteX0" fmla="*/ 0 w 4828784"/>
              <a:gd name="connsiteY0" fmla="*/ 245312 h 245312"/>
              <a:gd name="connsiteX1" fmla="*/ 245312 w 4828784"/>
              <a:gd name="connsiteY1" fmla="*/ 0 h 245312"/>
              <a:gd name="connsiteX2" fmla="*/ 4583472 w 4828784"/>
              <a:gd name="connsiteY2" fmla="*/ 0 h 245312"/>
              <a:gd name="connsiteX3" fmla="*/ 4828784 w 4828784"/>
              <a:gd name="connsiteY3" fmla="*/ 245312 h 24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784" h="245312">
                <a:moveTo>
                  <a:pt x="0" y="245312"/>
                </a:moveTo>
                <a:cubicBezTo>
                  <a:pt x="0" y="109830"/>
                  <a:pt x="109830" y="0"/>
                  <a:pt x="245312" y="0"/>
                </a:cubicBezTo>
                <a:lnTo>
                  <a:pt x="4583472" y="0"/>
                </a:lnTo>
                <a:cubicBezTo>
                  <a:pt x="4718954" y="0"/>
                  <a:pt x="4828784" y="109830"/>
                  <a:pt x="4828784" y="245312"/>
                </a:cubicBezTo>
              </a:path>
            </a:pathLst>
          </a:custGeom>
          <a:noFill/>
          <a:ln w="19050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E841655-273B-A7F3-D502-30393EBF875C}"/>
              </a:ext>
            </a:extLst>
          </p:cNvPr>
          <p:cNvCxnSpPr>
            <a:cxnSpLocks/>
          </p:cNvCxnSpPr>
          <p:nvPr/>
        </p:nvCxnSpPr>
        <p:spPr>
          <a:xfrm>
            <a:off x="5074346" y="6376086"/>
            <a:ext cx="9209" cy="285064"/>
          </a:xfrm>
          <a:prstGeom prst="line">
            <a:avLst/>
          </a:prstGeom>
          <a:ln w="19050">
            <a:solidFill>
              <a:srgbClr val="FFC000">
                <a:alpha val="30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橢圓 55">
            <a:extLst>
              <a:ext uri="{FF2B5EF4-FFF2-40B4-BE49-F238E27FC236}">
                <a16:creationId xmlns:a16="http://schemas.microsoft.com/office/drawing/2014/main" id="{CF6FCFA6-727B-CC7C-F0FC-1ED922966292}"/>
              </a:ext>
            </a:extLst>
          </p:cNvPr>
          <p:cNvSpPr/>
          <p:nvPr/>
        </p:nvSpPr>
        <p:spPr>
          <a:xfrm>
            <a:off x="1955965" y="5952980"/>
            <a:ext cx="75825" cy="75825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F24F7D2D-97E5-2C69-3C21-6CC6E41A6F0E}"/>
              </a:ext>
            </a:extLst>
          </p:cNvPr>
          <p:cNvSpPr/>
          <p:nvPr/>
        </p:nvSpPr>
        <p:spPr>
          <a:xfrm>
            <a:off x="8135319" y="5952981"/>
            <a:ext cx="75825" cy="75825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16">
            <a:extLst>
              <a:ext uri="{FF2B5EF4-FFF2-40B4-BE49-F238E27FC236}">
                <a16:creationId xmlns:a16="http://schemas.microsoft.com/office/drawing/2014/main" id="{6634383B-4F84-F269-7E85-64F1A6DA58BC}"/>
              </a:ext>
            </a:extLst>
          </p:cNvPr>
          <p:cNvSpPr/>
          <p:nvPr/>
        </p:nvSpPr>
        <p:spPr>
          <a:xfrm>
            <a:off x="3101413" y="852073"/>
            <a:ext cx="4143846" cy="353367"/>
          </a:xfrm>
          <a:custGeom>
            <a:avLst/>
            <a:gdLst>
              <a:gd name="connsiteX0" fmla="*/ 0 w 4828784"/>
              <a:gd name="connsiteY0" fmla="*/ 245312 h 3388291"/>
              <a:gd name="connsiteX1" fmla="*/ 245312 w 4828784"/>
              <a:gd name="connsiteY1" fmla="*/ 0 h 3388291"/>
              <a:gd name="connsiteX2" fmla="*/ 4583472 w 4828784"/>
              <a:gd name="connsiteY2" fmla="*/ 0 h 3388291"/>
              <a:gd name="connsiteX3" fmla="*/ 4828784 w 4828784"/>
              <a:gd name="connsiteY3" fmla="*/ 245312 h 3388291"/>
              <a:gd name="connsiteX4" fmla="*/ 4828784 w 4828784"/>
              <a:gd name="connsiteY4" fmla="*/ 3142979 h 3388291"/>
              <a:gd name="connsiteX5" fmla="*/ 4583472 w 4828784"/>
              <a:gd name="connsiteY5" fmla="*/ 3388291 h 3388291"/>
              <a:gd name="connsiteX6" fmla="*/ 245312 w 4828784"/>
              <a:gd name="connsiteY6" fmla="*/ 3388291 h 3388291"/>
              <a:gd name="connsiteX7" fmla="*/ 0 w 4828784"/>
              <a:gd name="connsiteY7" fmla="*/ 3142979 h 3388291"/>
              <a:gd name="connsiteX8" fmla="*/ 0 w 4828784"/>
              <a:gd name="connsiteY8" fmla="*/ 245312 h 3388291"/>
              <a:gd name="connsiteX0" fmla="*/ 0 w 4828784"/>
              <a:gd name="connsiteY0" fmla="*/ 245312 h 3388291"/>
              <a:gd name="connsiteX1" fmla="*/ 245312 w 4828784"/>
              <a:gd name="connsiteY1" fmla="*/ 0 h 3388291"/>
              <a:gd name="connsiteX2" fmla="*/ 4583472 w 4828784"/>
              <a:gd name="connsiteY2" fmla="*/ 0 h 3388291"/>
              <a:gd name="connsiteX3" fmla="*/ 4828784 w 4828784"/>
              <a:gd name="connsiteY3" fmla="*/ 245312 h 3388291"/>
              <a:gd name="connsiteX4" fmla="*/ 4828784 w 4828784"/>
              <a:gd name="connsiteY4" fmla="*/ 3142979 h 3388291"/>
              <a:gd name="connsiteX5" fmla="*/ 4583472 w 4828784"/>
              <a:gd name="connsiteY5" fmla="*/ 3388291 h 3388291"/>
              <a:gd name="connsiteX6" fmla="*/ 0 w 4828784"/>
              <a:gd name="connsiteY6" fmla="*/ 3142979 h 3388291"/>
              <a:gd name="connsiteX7" fmla="*/ 0 w 4828784"/>
              <a:gd name="connsiteY7" fmla="*/ 245312 h 3388291"/>
              <a:gd name="connsiteX0" fmla="*/ 0 w 4828784"/>
              <a:gd name="connsiteY0" fmla="*/ 245312 h 3505187"/>
              <a:gd name="connsiteX1" fmla="*/ 245312 w 4828784"/>
              <a:gd name="connsiteY1" fmla="*/ 0 h 3505187"/>
              <a:gd name="connsiteX2" fmla="*/ 4583472 w 4828784"/>
              <a:gd name="connsiteY2" fmla="*/ 0 h 3505187"/>
              <a:gd name="connsiteX3" fmla="*/ 4828784 w 4828784"/>
              <a:gd name="connsiteY3" fmla="*/ 245312 h 3505187"/>
              <a:gd name="connsiteX4" fmla="*/ 4828784 w 4828784"/>
              <a:gd name="connsiteY4" fmla="*/ 3142979 h 3505187"/>
              <a:gd name="connsiteX5" fmla="*/ 0 w 4828784"/>
              <a:gd name="connsiteY5" fmla="*/ 3142979 h 3505187"/>
              <a:gd name="connsiteX6" fmla="*/ 0 w 4828784"/>
              <a:gd name="connsiteY6" fmla="*/ 245312 h 3505187"/>
              <a:gd name="connsiteX0" fmla="*/ 4828784 w 4920224"/>
              <a:gd name="connsiteY0" fmla="*/ 3142979 h 3505187"/>
              <a:gd name="connsiteX1" fmla="*/ 0 w 4920224"/>
              <a:gd name="connsiteY1" fmla="*/ 3142979 h 3505187"/>
              <a:gd name="connsiteX2" fmla="*/ 0 w 4920224"/>
              <a:gd name="connsiteY2" fmla="*/ 245312 h 3505187"/>
              <a:gd name="connsiteX3" fmla="*/ 245312 w 4920224"/>
              <a:gd name="connsiteY3" fmla="*/ 0 h 3505187"/>
              <a:gd name="connsiteX4" fmla="*/ 4583472 w 4920224"/>
              <a:gd name="connsiteY4" fmla="*/ 0 h 3505187"/>
              <a:gd name="connsiteX5" fmla="*/ 4828784 w 4920224"/>
              <a:gd name="connsiteY5" fmla="*/ 245312 h 3505187"/>
              <a:gd name="connsiteX6" fmla="*/ 4920224 w 4920224"/>
              <a:gd name="connsiteY6" fmla="*/ 3234419 h 3505187"/>
              <a:gd name="connsiteX0" fmla="*/ 4828784 w 4828784"/>
              <a:gd name="connsiteY0" fmla="*/ 3142979 h 3505187"/>
              <a:gd name="connsiteX1" fmla="*/ 0 w 4828784"/>
              <a:gd name="connsiteY1" fmla="*/ 3142979 h 3505187"/>
              <a:gd name="connsiteX2" fmla="*/ 0 w 4828784"/>
              <a:gd name="connsiteY2" fmla="*/ 245312 h 3505187"/>
              <a:gd name="connsiteX3" fmla="*/ 245312 w 4828784"/>
              <a:gd name="connsiteY3" fmla="*/ 0 h 3505187"/>
              <a:gd name="connsiteX4" fmla="*/ 4583472 w 4828784"/>
              <a:gd name="connsiteY4" fmla="*/ 0 h 3505187"/>
              <a:gd name="connsiteX5" fmla="*/ 4828784 w 4828784"/>
              <a:gd name="connsiteY5" fmla="*/ 245312 h 3505187"/>
              <a:gd name="connsiteX0" fmla="*/ 0 w 4828784"/>
              <a:gd name="connsiteY0" fmla="*/ 3142979 h 3142979"/>
              <a:gd name="connsiteX1" fmla="*/ 0 w 4828784"/>
              <a:gd name="connsiteY1" fmla="*/ 245312 h 3142979"/>
              <a:gd name="connsiteX2" fmla="*/ 245312 w 4828784"/>
              <a:gd name="connsiteY2" fmla="*/ 0 h 3142979"/>
              <a:gd name="connsiteX3" fmla="*/ 4583472 w 4828784"/>
              <a:gd name="connsiteY3" fmla="*/ 0 h 3142979"/>
              <a:gd name="connsiteX4" fmla="*/ 4828784 w 4828784"/>
              <a:gd name="connsiteY4" fmla="*/ 245312 h 3142979"/>
              <a:gd name="connsiteX0" fmla="*/ 0 w 4828784"/>
              <a:gd name="connsiteY0" fmla="*/ 245312 h 245312"/>
              <a:gd name="connsiteX1" fmla="*/ 245312 w 4828784"/>
              <a:gd name="connsiteY1" fmla="*/ 0 h 245312"/>
              <a:gd name="connsiteX2" fmla="*/ 4583472 w 4828784"/>
              <a:gd name="connsiteY2" fmla="*/ 0 h 245312"/>
              <a:gd name="connsiteX3" fmla="*/ 4828784 w 4828784"/>
              <a:gd name="connsiteY3" fmla="*/ 245312 h 24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8784" h="245312">
                <a:moveTo>
                  <a:pt x="0" y="245312"/>
                </a:moveTo>
                <a:cubicBezTo>
                  <a:pt x="0" y="109830"/>
                  <a:pt x="109830" y="0"/>
                  <a:pt x="245312" y="0"/>
                </a:cubicBezTo>
                <a:lnTo>
                  <a:pt x="4583472" y="0"/>
                </a:lnTo>
                <a:cubicBezTo>
                  <a:pt x="4718954" y="0"/>
                  <a:pt x="4828784" y="109830"/>
                  <a:pt x="4828784" y="245312"/>
                </a:cubicBezTo>
              </a:path>
            </a:pathLst>
          </a:custGeom>
          <a:noFill/>
          <a:ln w="19050">
            <a:solidFill>
              <a:srgbClr val="FFC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594E2E7-D13F-4E77-8928-02FEFE3F1DFD}"/>
              </a:ext>
            </a:extLst>
          </p:cNvPr>
          <p:cNvSpPr/>
          <p:nvPr/>
        </p:nvSpPr>
        <p:spPr>
          <a:xfrm>
            <a:off x="3063500" y="1200700"/>
            <a:ext cx="75825" cy="75825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B76BD64-77C8-9A6B-5C65-15E224DED1AF}"/>
              </a:ext>
            </a:extLst>
          </p:cNvPr>
          <p:cNvSpPr/>
          <p:nvPr/>
        </p:nvSpPr>
        <p:spPr>
          <a:xfrm>
            <a:off x="7207347" y="1200700"/>
            <a:ext cx="75825" cy="75825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0D97404-C116-DB48-5838-E9562A08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960" b="13960"/>
          <a:stretch/>
        </p:blipFill>
        <p:spPr>
          <a:xfrm>
            <a:off x="2337961" y="1346406"/>
            <a:ext cx="1524511" cy="1465812"/>
          </a:xfrm>
          <a:prstGeom prst="ellipse">
            <a:avLst/>
          </a:prstGeom>
          <a:ln cap="rnd">
            <a:solidFill>
              <a:schemeClr val="accent1">
                <a:alpha val="79000"/>
              </a:schemeClr>
            </a:solidFill>
            <a:prstDash val="sysDot"/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4FD10FE-583A-FE9E-6188-85766402635C}"/>
              </a:ext>
            </a:extLst>
          </p:cNvPr>
          <p:cNvSpPr txBox="1"/>
          <p:nvPr/>
        </p:nvSpPr>
        <p:spPr>
          <a:xfrm>
            <a:off x="1883096" y="3276130"/>
            <a:ext cx="9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羅晏蓉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1CCB2A-401C-D02C-E6AB-1585E3CCDCAB}"/>
              </a:ext>
            </a:extLst>
          </p:cNvPr>
          <p:cNvSpPr txBox="1"/>
          <p:nvPr/>
        </p:nvSpPr>
        <p:spPr>
          <a:xfrm>
            <a:off x="1883096" y="3861164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各頁面草圖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網站視覺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登入註冊畫面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後台介面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會員後端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5E665F-ABEA-4BB5-BC7A-978FC549C467}"/>
              </a:ext>
            </a:extLst>
          </p:cNvPr>
          <p:cNvSpPr txBox="1"/>
          <p:nvPr/>
        </p:nvSpPr>
        <p:spPr>
          <a:xfrm>
            <a:off x="6066439" y="3907135"/>
            <a:ext cx="1620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購物車靜態介面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購物車架構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購物車後端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加入購物車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Express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7AFAE5C-C6D8-C05F-64A0-D6F3C73E1704}"/>
              </a:ext>
            </a:extLst>
          </p:cNvPr>
          <p:cNvSpPr txBox="1"/>
          <p:nvPr/>
        </p:nvSpPr>
        <p:spPr>
          <a:xfrm>
            <a:off x="6066439" y="3276130"/>
            <a:ext cx="9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阮彥誌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4534A80-CD92-8DF1-DE81-84A5EC069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2" t="24660" r="21292" b="20020"/>
          <a:stretch/>
        </p:blipFill>
        <p:spPr>
          <a:xfrm>
            <a:off x="6483002" y="1346406"/>
            <a:ext cx="1524511" cy="1465812"/>
          </a:xfrm>
          <a:prstGeom prst="ellipse">
            <a:avLst/>
          </a:prstGeom>
          <a:ln cap="rnd">
            <a:solidFill>
              <a:schemeClr val="accent1">
                <a:alpha val="79000"/>
              </a:schemeClr>
            </a:solidFill>
            <a:prstDash val="sysDot"/>
          </a:ln>
        </p:spPr>
      </p:pic>
      <p:pic>
        <p:nvPicPr>
          <p:cNvPr id="26" name="圖形 25">
            <a:extLst>
              <a:ext uri="{FF2B5EF4-FFF2-40B4-BE49-F238E27FC236}">
                <a16:creationId xmlns:a16="http://schemas.microsoft.com/office/drawing/2014/main" id="{3E8CC420-FB29-0E31-50DF-D22325B8D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2807" y="5387190"/>
            <a:ext cx="6211989" cy="1686512"/>
          </a:xfrm>
          <a:prstGeom prst="rect">
            <a:avLst/>
          </a:prstGeo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66DFBC2-AED7-AEEE-59C7-65F8CF70AE68}"/>
              </a:ext>
            </a:extLst>
          </p:cNvPr>
          <p:cNvCxnSpPr>
            <a:cxnSpLocks/>
          </p:cNvCxnSpPr>
          <p:nvPr/>
        </p:nvCxnSpPr>
        <p:spPr>
          <a:xfrm>
            <a:off x="5083555" y="-12700"/>
            <a:ext cx="0" cy="864773"/>
          </a:xfrm>
          <a:prstGeom prst="line">
            <a:avLst/>
          </a:prstGeom>
          <a:ln w="19050">
            <a:solidFill>
              <a:srgbClr val="FFC000">
                <a:alpha val="30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98E1258F-7E9E-A137-C5F3-BEEA73BC7511}"/>
              </a:ext>
            </a:extLst>
          </p:cNvPr>
          <p:cNvSpPr/>
          <p:nvPr/>
        </p:nvSpPr>
        <p:spPr>
          <a:xfrm>
            <a:off x="1704536" y="3092495"/>
            <a:ext cx="2715451" cy="2564805"/>
          </a:xfrm>
          <a:prstGeom prst="roundRect">
            <a:avLst>
              <a:gd name="adj" fmla="val 6491"/>
            </a:avLst>
          </a:prstGeom>
          <a:noFill/>
          <a:ln>
            <a:solidFill>
              <a:srgbClr val="FFC000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28D9DB7-B68F-5483-57D7-997731211043}"/>
              </a:ext>
            </a:extLst>
          </p:cNvPr>
          <p:cNvCxnSpPr>
            <a:cxnSpLocks/>
          </p:cNvCxnSpPr>
          <p:nvPr/>
        </p:nvCxnSpPr>
        <p:spPr>
          <a:xfrm>
            <a:off x="1704535" y="3810513"/>
            <a:ext cx="2715452" cy="0"/>
          </a:xfrm>
          <a:prstGeom prst="line">
            <a:avLst/>
          </a:prstGeom>
          <a:ln>
            <a:solidFill>
              <a:srgbClr val="FFC000">
                <a:alpha val="46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B087990-D3A8-E0E8-1BC5-3E025E0928A1}"/>
              </a:ext>
            </a:extLst>
          </p:cNvPr>
          <p:cNvSpPr/>
          <p:nvPr/>
        </p:nvSpPr>
        <p:spPr>
          <a:xfrm>
            <a:off x="5887533" y="3090421"/>
            <a:ext cx="2715451" cy="2564805"/>
          </a:xfrm>
          <a:prstGeom prst="roundRect">
            <a:avLst>
              <a:gd name="adj" fmla="val 6491"/>
            </a:avLst>
          </a:prstGeom>
          <a:noFill/>
          <a:ln>
            <a:solidFill>
              <a:srgbClr val="FFC000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1C20545-AE10-3602-AFF2-CEA5033D9A05}"/>
              </a:ext>
            </a:extLst>
          </p:cNvPr>
          <p:cNvCxnSpPr>
            <a:cxnSpLocks/>
          </p:cNvCxnSpPr>
          <p:nvPr/>
        </p:nvCxnSpPr>
        <p:spPr>
          <a:xfrm>
            <a:off x="5887532" y="3808439"/>
            <a:ext cx="2715452" cy="0"/>
          </a:xfrm>
          <a:prstGeom prst="line">
            <a:avLst/>
          </a:prstGeom>
          <a:ln>
            <a:solidFill>
              <a:srgbClr val="FFC000">
                <a:alpha val="46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03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形 14">
            <a:extLst>
              <a:ext uri="{FF2B5EF4-FFF2-40B4-BE49-F238E27FC236}">
                <a16:creationId xmlns:a16="http://schemas.microsoft.com/office/drawing/2014/main" id="{B1171F53-4731-345C-4DBB-2DD8E7C8E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9762" y="3563928"/>
            <a:ext cx="2699853" cy="2373497"/>
          </a:xfrm>
          <a:prstGeom prst="rect">
            <a:avLst/>
          </a:prstGeom>
        </p:spPr>
      </p:pic>
      <p:sp>
        <p:nvSpPr>
          <p:cNvPr id="5" name="Google Shape;75;p2">
            <a:extLst>
              <a:ext uri="{FF2B5EF4-FFF2-40B4-BE49-F238E27FC236}">
                <a16:creationId xmlns:a16="http://schemas.microsoft.com/office/drawing/2014/main" id="{812C60FC-68B8-8DFD-0B43-92D2D9F7F898}"/>
              </a:ext>
            </a:extLst>
          </p:cNvPr>
          <p:cNvSpPr txBox="1">
            <a:spLocks/>
          </p:cNvSpPr>
          <p:nvPr/>
        </p:nvSpPr>
        <p:spPr>
          <a:xfrm>
            <a:off x="3937425" y="625868"/>
            <a:ext cx="2292264" cy="40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 </a:t>
            </a:r>
            <a:r>
              <a:rPr lang="en-US" altLang="zh-TW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 </a:t>
            </a:r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7D673AA7-BA49-8F93-E403-8F46DBA8F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9732" y="331741"/>
            <a:ext cx="247650" cy="238125"/>
          </a:xfrm>
          <a:prstGeom prst="rect">
            <a:avLst/>
          </a:prstGeom>
        </p:spPr>
      </p:pic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D1E3C845-8267-20D3-FE20-E522ABCBF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25835"/>
              </p:ext>
            </p:extLst>
          </p:nvPr>
        </p:nvGraphicFramePr>
        <p:xfrm>
          <a:off x="1808998" y="2965935"/>
          <a:ext cx="3600400" cy="356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DC672118-D330-27AF-610C-FE12B0EFD4AD}"/>
              </a:ext>
            </a:extLst>
          </p:cNvPr>
          <p:cNvSpPr txBox="1"/>
          <p:nvPr/>
        </p:nvSpPr>
        <p:spPr>
          <a:xfrm>
            <a:off x="2558434" y="1395757"/>
            <a:ext cx="50502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TW" altLang="en-US" sz="1600" b="1" i="0" u="none" strike="noStrike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結合歐美快時尚與韓系風格的網頁設計，是我們本次主打的品牌定位與行銷方向，搭配經濟實惠的價格讓顧客買單，進而成為既大眾又能兼具多元消費體驗的時裝品牌，讓</a:t>
            </a:r>
            <a:r>
              <a:rPr lang="en-US" altLang="zh-TW" sz="1600" b="1" i="0" u="none" strike="noStrike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pop </a:t>
            </a:r>
            <a:r>
              <a:rPr lang="zh-TW" altLang="en-US" sz="1600" b="1" i="0" u="none" strike="noStrike" dirty="0"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帶給每個人獨特的顧客購物旅程。</a:t>
            </a:r>
            <a:endParaRPr lang="zh-TW" altLang="en-US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Google Shape;75;p2">
            <a:extLst>
              <a:ext uri="{FF2B5EF4-FFF2-40B4-BE49-F238E27FC236}">
                <a16:creationId xmlns:a16="http://schemas.microsoft.com/office/drawing/2014/main" id="{8E494FC3-5439-9004-7C9A-676091084D74}"/>
              </a:ext>
            </a:extLst>
          </p:cNvPr>
          <p:cNvSpPr txBox="1">
            <a:spLocks/>
          </p:cNvSpPr>
          <p:nvPr/>
        </p:nvSpPr>
        <p:spPr>
          <a:xfrm>
            <a:off x="3937425" y="2847136"/>
            <a:ext cx="2292264" cy="40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目標客群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BA3D0F-6813-AE6B-0D14-91F13DFAEC57}"/>
              </a:ext>
            </a:extLst>
          </p:cNvPr>
          <p:cNvSpPr txBox="1"/>
          <p:nvPr/>
        </p:nvSpPr>
        <p:spPr>
          <a:xfrm>
            <a:off x="5083557" y="4239574"/>
            <a:ext cx="3102794" cy="115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客群年齡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18-35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品牌定位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歐美休閒</a:t>
            </a:r>
            <a:r>
              <a:rPr lang="zh-TW" altLang="en-US" sz="1600" b="1" i="0" u="none" strike="noStrike" dirty="0">
                <a:solidFill>
                  <a:schemeClr val="accent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流行服飾</a:t>
            </a: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產品特色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高品質</a:t>
            </a:r>
            <a:r>
              <a:rPr lang="zh-TW" altLang="en-US" sz="1600" b="1" i="0" u="none" strike="noStrike" dirty="0">
                <a:solidFill>
                  <a:schemeClr val="accent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休閒 </a:t>
            </a:r>
            <a:r>
              <a:rPr lang="zh-TW" altLang="en-US" sz="1600" b="1" i="0" u="none" strike="noStrike" dirty="0">
                <a:solidFill>
                  <a:schemeClr val="accent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3C3D42-9616-3102-66AD-574D0C224B0F}"/>
              </a:ext>
            </a:extLst>
          </p:cNvPr>
          <p:cNvSpPr/>
          <p:nvPr/>
        </p:nvSpPr>
        <p:spPr>
          <a:xfrm rot="18904120">
            <a:off x="-405331" y="301385"/>
            <a:ext cx="1730553" cy="298836"/>
          </a:xfrm>
          <a:prstGeom prst="rect">
            <a:avLst/>
          </a:prstGeom>
          <a:solidFill>
            <a:srgbClr val="FFC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FF66294-C071-4658-C5C6-6BEC2E8A5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700" y="657633"/>
            <a:ext cx="273050" cy="27305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96C263E-7B13-DC24-EE18-49EEF0C8A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6487" y="2876639"/>
            <a:ext cx="273225" cy="273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129DFE42-46AE-6A2A-46B5-CDA711D04107}"/>
              </a:ext>
            </a:extLst>
          </p:cNvPr>
          <p:cNvSpPr/>
          <p:nvPr/>
        </p:nvSpPr>
        <p:spPr>
          <a:xfrm>
            <a:off x="1022218" y="1335401"/>
            <a:ext cx="8063665" cy="4755155"/>
          </a:xfrm>
          <a:prstGeom prst="roundRect">
            <a:avLst>
              <a:gd name="adj" fmla="val 1432"/>
            </a:avLst>
          </a:prstGeom>
          <a:solidFill>
            <a:schemeClr val="accent1">
              <a:alpha val="98000"/>
            </a:schemeClr>
          </a:solidFill>
          <a:ln w="79375">
            <a:solidFill>
              <a:schemeClr val="accent1">
                <a:shade val="50000"/>
                <a:alpha val="37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Google Shape;75;p2">
            <a:extLst>
              <a:ext uri="{FF2B5EF4-FFF2-40B4-BE49-F238E27FC236}">
                <a16:creationId xmlns:a16="http://schemas.microsoft.com/office/drawing/2014/main" id="{812C60FC-68B8-8DFD-0B43-92D2D9F7F898}"/>
              </a:ext>
            </a:extLst>
          </p:cNvPr>
          <p:cNvSpPr txBox="1">
            <a:spLocks/>
          </p:cNvSpPr>
          <p:nvPr/>
        </p:nvSpPr>
        <p:spPr>
          <a:xfrm>
            <a:off x="3668895" y="506526"/>
            <a:ext cx="2718018" cy="38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 </a:t>
            </a:r>
            <a:r>
              <a:rPr lang="en-US" altLang="zh-TW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 </a:t>
            </a:r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色彩配置</a:t>
            </a: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7D673AA7-BA49-8F93-E403-8F46DBA8F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2533" y="176124"/>
            <a:ext cx="247650" cy="23812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85EBAFC-C387-83BF-6B36-CC70FAB31A6D}"/>
              </a:ext>
            </a:extLst>
          </p:cNvPr>
          <p:cNvSpPr txBox="1"/>
          <p:nvPr/>
        </p:nvSpPr>
        <p:spPr>
          <a:xfrm>
            <a:off x="2941266" y="3072478"/>
            <a:ext cx="922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</a:p>
          <a:p>
            <a:pPr algn="ctr"/>
            <a:r>
              <a:rPr lang="en-US" altLang="zh-TW" sz="1400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en-US" altLang="zh-TW" sz="1400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69872DE-8B92-A64B-59E1-7C1937B55874}"/>
              </a:ext>
            </a:extLst>
          </p:cNvPr>
          <p:cNvSpPr txBox="1"/>
          <p:nvPr/>
        </p:nvSpPr>
        <p:spPr>
          <a:xfrm>
            <a:off x="4176958" y="3057101"/>
            <a:ext cx="9762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Pop</a:t>
            </a:r>
          </a:p>
          <a:p>
            <a:pPr algn="ctr"/>
            <a:r>
              <a:rPr lang="en-US" altLang="zh-TW" sz="1400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流行</a:t>
            </a:r>
            <a:r>
              <a:rPr lang="en-US" altLang="zh-TW" sz="1400" dirty="0">
                <a:solidFill>
                  <a:schemeClr val="tx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 err="1">
              <a:solidFill>
                <a:schemeClr val="tx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形 17">
            <a:extLst>
              <a:ext uri="{FF2B5EF4-FFF2-40B4-BE49-F238E27FC236}">
                <a16:creationId xmlns:a16="http://schemas.microsoft.com/office/drawing/2014/main" id="{594E6C1E-51C7-BC7D-E6CA-77B3889EF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7724" y="2529553"/>
            <a:ext cx="3190875" cy="542925"/>
          </a:xfrm>
          <a:prstGeom prst="rect">
            <a:avLst/>
          </a:prstGeom>
        </p:spPr>
      </p:pic>
      <p:pic>
        <p:nvPicPr>
          <p:cNvPr id="27" name="圖形 26">
            <a:extLst>
              <a:ext uri="{FF2B5EF4-FFF2-40B4-BE49-F238E27FC236}">
                <a16:creationId xmlns:a16="http://schemas.microsoft.com/office/drawing/2014/main" id="{1F2D162D-4B24-E4FE-288D-56DCD38344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96175" y="1632268"/>
            <a:ext cx="2913823" cy="2221026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F8744CE6-D2D2-1C79-A347-810C7617F393}"/>
              </a:ext>
            </a:extLst>
          </p:cNvPr>
          <p:cNvGrpSpPr/>
          <p:nvPr/>
        </p:nvGrpSpPr>
        <p:grpSpPr>
          <a:xfrm>
            <a:off x="5840575" y="1765181"/>
            <a:ext cx="2528681" cy="1958138"/>
            <a:chOff x="5746579" y="1676822"/>
            <a:chExt cx="2692728" cy="2085171"/>
          </a:xfrm>
        </p:grpSpPr>
        <p:pic>
          <p:nvPicPr>
            <p:cNvPr id="19" name="圖形 18">
              <a:extLst>
                <a:ext uri="{FF2B5EF4-FFF2-40B4-BE49-F238E27FC236}">
                  <a16:creationId xmlns:a16="http://schemas.microsoft.com/office/drawing/2014/main" id="{6CE37056-2354-FECF-E9AD-9CB827871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46580" y="1676822"/>
              <a:ext cx="628290" cy="546339"/>
            </a:xfrm>
            <a:prstGeom prst="rect">
              <a:avLst/>
            </a:prstGeom>
          </p:spPr>
        </p:pic>
        <p:pic>
          <p:nvPicPr>
            <p:cNvPr id="20" name="圖形 19">
              <a:extLst>
                <a:ext uri="{FF2B5EF4-FFF2-40B4-BE49-F238E27FC236}">
                  <a16:creationId xmlns:a16="http://schemas.microsoft.com/office/drawing/2014/main" id="{188F44CE-8C44-3444-56F1-EE88274FE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46579" y="2490782"/>
              <a:ext cx="623347" cy="514100"/>
            </a:xfrm>
            <a:prstGeom prst="rect">
              <a:avLst/>
            </a:prstGeom>
          </p:spPr>
        </p:pic>
        <p:pic>
          <p:nvPicPr>
            <p:cNvPr id="21" name="圖形 20">
              <a:extLst>
                <a:ext uri="{FF2B5EF4-FFF2-40B4-BE49-F238E27FC236}">
                  <a16:creationId xmlns:a16="http://schemas.microsoft.com/office/drawing/2014/main" id="{858C3997-A7FF-26C1-C851-90F140F49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73279" y="2571201"/>
              <a:ext cx="1766028" cy="314372"/>
            </a:xfrm>
            <a:prstGeom prst="rect">
              <a:avLst/>
            </a:prstGeom>
          </p:spPr>
        </p:pic>
        <p:pic>
          <p:nvPicPr>
            <p:cNvPr id="22" name="圖形 21">
              <a:extLst>
                <a:ext uri="{FF2B5EF4-FFF2-40B4-BE49-F238E27FC236}">
                  <a16:creationId xmlns:a16="http://schemas.microsoft.com/office/drawing/2014/main" id="{CB5DD499-1866-26F1-8954-37AC2CADC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30738" y="1759775"/>
              <a:ext cx="1766026" cy="462249"/>
            </a:xfrm>
            <a:prstGeom prst="rect">
              <a:avLst/>
            </a:prstGeom>
          </p:spPr>
        </p:pic>
        <p:pic>
          <p:nvPicPr>
            <p:cNvPr id="23" name="圖形 22">
              <a:extLst>
                <a:ext uri="{FF2B5EF4-FFF2-40B4-BE49-F238E27FC236}">
                  <a16:creationId xmlns:a16="http://schemas.microsoft.com/office/drawing/2014/main" id="{566B27E4-13D6-8AC3-5DD2-F4B44A8C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78319" y="3486803"/>
              <a:ext cx="1673745" cy="246657"/>
            </a:xfrm>
            <a:prstGeom prst="rect">
              <a:avLst/>
            </a:prstGeom>
          </p:spPr>
        </p:pic>
        <p:pic>
          <p:nvPicPr>
            <p:cNvPr id="24" name="圖形 23">
              <a:extLst>
                <a:ext uri="{FF2B5EF4-FFF2-40B4-BE49-F238E27FC236}">
                  <a16:creationId xmlns:a16="http://schemas.microsoft.com/office/drawing/2014/main" id="{0CA80CCA-8CC5-1E54-4DB8-40A21BE0F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26934" y="3241529"/>
              <a:ext cx="586231" cy="520464"/>
            </a:xfrm>
            <a:prstGeom prst="rect">
              <a:avLst/>
            </a:prstGeom>
          </p:spPr>
        </p:pic>
      </p:grpSp>
      <p:sp>
        <p:nvSpPr>
          <p:cNvPr id="29" name="流程圖: 接點 28">
            <a:extLst>
              <a:ext uri="{FF2B5EF4-FFF2-40B4-BE49-F238E27FC236}">
                <a16:creationId xmlns:a16="http://schemas.microsoft.com/office/drawing/2014/main" id="{1327AC7C-3805-51B3-F07A-D7919AF03CF7}"/>
              </a:ext>
            </a:extLst>
          </p:cNvPr>
          <p:cNvSpPr/>
          <p:nvPr/>
        </p:nvSpPr>
        <p:spPr>
          <a:xfrm>
            <a:off x="2218345" y="5049658"/>
            <a:ext cx="291747" cy="291747"/>
          </a:xfrm>
          <a:prstGeom prst="flowChartConnector">
            <a:avLst/>
          </a:prstGeom>
          <a:solidFill>
            <a:srgbClr val="FFDC35"/>
          </a:solidFill>
          <a:ln w="3175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流程圖: 接點 29">
            <a:extLst>
              <a:ext uri="{FF2B5EF4-FFF2-40B4-BE49-F238E27FC236}">
                <a16:creationId xmlns:a16="http://schemas.microsoft.com/office/drawing/2014/main" id="{3E0E472D-2DD0-C834-F392-ED40958EBBC4}"/>
              </a:ext>
            </a:extLst>
          </p:cNvPr>
          <p:cNvSpPr/>
          <p:nvPr/>
        </p:nvSpPr>
        <p:spPr>
          <a:xfrm>
            <a:off x="2218345" y="5474269"/>
            <a:ext cx="291747" cy="291747"/>
          </a:xfrm>
          <a:prstGeom prst="flowChartConnector">
            <a:avLst/>
          </a:prstGeom>
          <a:solidFill>
            <a:srgbClr val="FFFFFF"/>
          </a:solidFill>
          <a:ln w="3175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流程圖: 接點 30">
            <a:extLst>
              <a:ext uri="{FF2B5EF4-FFF2-40B4-BE49-F238E27FC236}">
                <a16:creationId xmlns:a16="http://schemas.microsoft.com/office/drawing/2014/main" id="{B61E4203-6C19-B952-AA70-5FFE9B0066FE}"/>
              </a:ext>
            </a:extLst>
          </p:cNvPr>
          <p:cNvSpPr/>
          <p:nvPr/>
        </p:nvSpPr>
        <p:spPr>
          <a:xfrm>
            <a:off x="2221257" y="4627173"/>
            <a:ext cx="291747" cy="291747"/>
          </a:xfrm>
          <a:prstGeom prst="flowChartConnector">
            <a:avLst/>
          </a:prstGeom>
          <a:solidFill>
            <a:srgbClr val="231815"/>
          </a:solidFill>
          <a:ln w="3175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形 31">
            <a:extLst>
              <a:ext uri="{FF2B5EF4-FFF2-40B4-BE49-F238E27FC236}">
                <a16:creationId xmlns:a16="http://schemas.microsoft.com/office/drawing/2014/main" id="{79FA498F-3CD7-F47D-D438-A05BCBF047E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022215" y="4797576"/>
            <a:ext cx="2177602" cy="580561"/>
          </a:xfrm>
          <a:prstGeom prst="rect">
            <a:avLst/>
          </a:prstGeom>
        </p:spPr>
      </p:pic>
      <p:pic>
        <p:nvPicPr>
          <p:cNvPr id="33" name="圖形 32">
            <a:extLst>
              <a:ext uri="{FF2B5EF4-FFF2-40B4-BE49-F238E27FC236}">
                <a16:creationId xmlns:a16="http://schemas.microsoft.com/office/drawing/2014/main" id="{FD199C80-8072-FF15-AD77-A4F1DF9596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27904" y="4701103"/>
            <a:ext cx="872677" cy="773509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199B7858-F4F5-DB8B-E42E-6FAA47353C9E}"/>
              </a:ext>
            </a:extLst>
          </p:cNvPr>
          <p:cNvSpPr txBox="1"/>
          <p:nvPr/>
        </p:nvSpPr>
        <p:spPr>
          <a:xfrm>
            <a:off x="2601026" y="5049658"/>
            <a:ext cx="843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#FFDC35</a:t>
            </a:r>
            <a:endParaRPr lang="zh-TW" altLang="en-US" sz="1200" dirty="0" err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042E64E-C91A-5AA0-9411-0162A131A4C1}"/>
              </a:ext>
            </a:extLst>
          </p:cNvPr>
          <p:cNvSpPr txBox="1"/>
          <p:nvPr/>
        </p:nvSpPr>
        <p:spPr>
          <a:xfrm>
            <a:off x="2601026" y="4634546"/>
            <a:ext cx="826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#000000</a:t>
            </a:r>
            <a:endParaRPr lang="zh-TW" altLang="en-US" sz="1200" dirty="0">
              <a:solidFill>
                <a:schemeClr val="tx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94CB779-8225-883F-017A-EB9670D7F811}"/>
              </a:ext>
            </a:extLst>
          </p:cNvPr>
          <p:cNvSpPr txBox="1"/>
          <p:nvPr/>
        </p:nvSpPr>
        <p:spPr>
          <a:xfrm>
            <a:off x="2605502" y="5456960"/>
            <a:ext cx="8391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#FFFFFF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7F4CB68-0849-2EA1-924E-59821AB23387}"/>
              </a:ext>
            </a:extLst>
          </p:cNvPr>
          <p:cNvSpPr txBox="1"/>
          <p:nvPr/>
        </p:nvSpPr>
        <p:spPr>
          <a:xfrm>
            <a:off x="4014087" y="4788636"/>
            <a:ext cx="407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</a:schemeClr>
                </a:solidFill>
              </a:rPr>
              <a:t>完成稿</a:t>
            </a: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EB9D3FEB-91A3-DF27-4A2F-9FFA7448F9FB}"/>
              </a:ext>
            </a:extLst>
          </p:cNvPr>
          <p:cNvCxnSpPr>
            <a:cxnSpLocks/>
          </p:cNvCxnSpPr>
          <p:nvPr/>
        </p:nvCxnSpPr>
        <p:spPr>
          <a:xfrm>
            <a:off x="1022218" y="4342787"/>
            <a:ext cx="8063665" cy="0"/>
          </a:xfrm>
          <a:prstGeom prst="line">
            <a:avLst/>
          </a:prstGeom>
          <a:ln>
            <a:solidFill>
              <a:schemeClr val="dk1">
                <a:alpha val="28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FE6B569C-79D3-28EB-FCCD-A4004AD0995F}"/>
              </a:ext>
            </a:extLst>
          </p:cNvPr>
          <p:cNvSpPr/>
          <p:nvPr/>
        </p:nvSpPr>
        <p:spPr>
          <a:xfrm rot="8366827" flipV="1">
            <a:off x="306229" y="1476960"/>
            <a:ext cx="2048110" cy="33831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C2E44323-804A-1E7A-9238-758E1714477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63088" y="557690"/>
            <a:ext cx="2476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0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75;p2">
            <a:extLst>
              <a:ext uri="{FF2B5EF4-FFF2-40B4-BE49-F238E27FC236}">
                <a16:creationId xmlns:a16="http://schemas.microsoft.com/office/drawing/2014/main" id="{6609939E-2286-0661-1F0D-7333B15E315A}"/>
              </a:ext>
            </a:extLst>
          </p:cNvPr>
          <p:cNvSpPr txBox="1">
            <a:spLocks/>
          </p:cNvSpPr>
          <p:nvPr/>
        </p:nvSpPr>
        <p:spPr>
          <a:xfrm>
            <a:off x="4039403" y="839778"/>
            <a:ext cx="2718018" cy="38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開發技術 </a:t>
            </a:r>
            <a:r>
              <a:rPr lang="en-US" altLang="zh-TW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 </a:t>
            </a:r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481C7AE-8448-492F-1435-A749D726281A}"/>
              </a:ext>
            </a:extLst>
          </p:cNvPr>
          <p:cNvSpPr/>
          <p:nvPr/>
        </p:nvSpPr>
        <p:spPr>
          <a:xfrm>
            <a:off x="4139203" y="1696419"/>
            <a:ext cx="2618218" cy="1996223"/>
          </a:xfrm>
          <a:prstGeom prst="roundRect">
            <a:avLst>
              <a:gd name="adj" fmla="val 10085"/>
            </a:avLst>
          </a:prstGeom>
          <a:noFill/>
          <a:ln w="12700">
            <a:solidFill>
              <a:srgbClr val="FFC000">
                <a:alpha val="31000"/>
              </a:srgbClr>
            </a:solidFill>
            <a:prstDash val="sys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A9F3A6B-27A9-E919-0B05-252761154CF5}"/>
              </a:ext>
            </a:extLst>
          </p:cNvPr>
          <p:cNvSpPr/>
          <p:nvPr/>
        </p:nvSpPr>
        <p:spPr>
          <a:xfrm>
            <a:off x="4139203" y="4048483"/>
            <a:ext cx="2618218" cy="1966840"/>
          </a:xfrm>
          <a:prstGeom prst="roundRect">
            <a:avLst>
              <a:gd name="adj" fmla="val 11890"/>
            </a:avLst>
          </a:prstGeom>
          <a:noFill/>
          <a:ln w="12700">
            <a:solidFill>
              <a:srgbClr val="FFC000">
                <a:alpha val="31000"/>
              </a:srgbClr>
            </a:solidFill>
            <a:prstDash val="sys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DF8B6BC-52B8-B583-7C6A-A615A30388BF}"/>
              </a:ext>
            </a:extLst>
          </p:cNvPr>
          <p:cNvSpPr/>
          <p:nvPr/>
        </p:nvSpPr>
        <p:spPr>
          <a:xfrm>
            <a:off x="6975138" y="4046723"/>
            <a:ext cx="2618218" cy="1966840"/>
          </a:xfrm>
          <a:prstGeom prst="roundRect">
            <a:avLst>
              <a:gd name="adj" fmla="val 9470"/>
            </a:avLst>
          </a:prstGeom>
          <a:noFill/>
          <a:ln w="12700">
            <a:solidFill>
              <a:srgbClr val="FFC000">
                <a:alpha val="31000"/>
              </a:srgbClr>
            </a:solidFill>
            <a:prstDash val="sys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E2AEF6-0486-6D1E-E2D4-7DA8C2ECB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37" y="4959940"/>
            <a:ext cx="631247" cy="63124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71AA5DA-9076-3B8C-EC1B-D5DD68418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8958"/>
          <a:stretch/>
        </p:blipFill>
        <p:spPr>
          <a:xfrm>
            <a:off x="7086105" y="4917104"/>
            <a:ext cx="721194" cy="7423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A1A5821-E516-AC6F-B1BF-F9A00FB3E7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58" y="2434953"/>
            <a:ext cx="1000120" cy="370711"/>
          </a:xfrm>
          <a:prstGeom prst="rect">
            <a:avLst/>
          </a:prstGeom>
          <a:solidFill>
            <a:schemeClr val="accent1"/>
          </a:solidFill>
          <a:ln w="101600">
            <a:solidFill>
              <a:schemeClr val="bg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97CB661-07B8-5C82-233A-306D8F253C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63" y="4959940"/>
            <a:ext cx="1247058" cy="642235"/>
          </a:xfrm>
          <a:prstGeom prst="rect">
            <a:avLst/>
          </a:prstGeom>
          <a:solidFill>
            <a:schemeClr val="bg1"/>
          </a:solidFill>
          <a:ln w="92075">
            <a:solidFill>
              <a:schemeClr val="bg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B19CB50-B6F8-8CA6-1B97-9606A9B0B6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8" t="49445"/>
          <a:stretch/>
        </p:blipFill>
        <p:spPr>
          <a:xfrm>
            <a:off x="7799341" y="4912169"/>
            <a:ext cx="760695" cy="750600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9B209C3-4A44-BD15-EBEE-E50D65C4DA33}"/>
              </a:ext>
            </a:extLst>
          </p:cNvPr>
          <p:cNvSpPr/>
          <p:nvPr/>
        </p:nvSpPr>
        <p:spPr>
          <a:xfrm>
            <a:off x="396950" y="1696420"/>
            <a:ext cx="3459850" cy="4317144"/>
          </a:xfrm>
          <a:prstGeom prst="roundRect">
            <a:avLst>
              <a:gd name="adj" fmla="val 4261"/>
            </a:avLst>
          </a:prstGeom>
          <a:noFill/>
          <a:ln w="12700">
            <a:solidFill>
              <a:srgbClr val="FFC000">
                <a:alpha val="34000"/>
              </a:srgbClr>
            </a:solidFill>
            <a:prstDash val="sys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29109D-CA92-15EC-0D08-C59D135599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95" y="2531329"/>
            <a:ext cx="796004" cy="803441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7AAA84B-2116-0015-1B48-78C480C2165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57" y="4563056"/>
            <a:ext cx="1811445" cy="1071256"/>
          </a:xfrm>
          <a:prstGeom prst="rect">
            <a:avLst/>
          </a:prstGeom>
          <a:solidFill>
            <a:schemeClr val="accent1"/>
          </a:solidFill>
          <a:ln w="133350">
            <a:solidFill>
              <a:schemeClr val="bg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FA1D442-E57F-4689-9DC3-7D1EA8E28E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17" y="2545713"/>
            <a:ext cx="767188" cy="774355"/>
          </a:xfrm>
          <a:prstGeom prst="rect">
            <a:avLst/>
          </a:prstGeom>
          <a:solidFill>
            <a:schemeClr val="accent1"/>
          </a:solidFill>
          <a:ln w="69850">
            <a:solidFill>
              <a:schemeClr val="bg1"/>
            </a:solidFill>
          </a:ln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A2C58F6C-F461-A35C-2896-7720D8ACB8AB}"/>
              </a:ext>
            </a:extLst>
          </p:cNvPr>
          <p:cNvGrpSpPr/>
          <p:nvPr/>
        </p:nvGrpSpPr>
        <p:grpSpPr>
          <a:xfrm>
            <a:off x="1490243" y="1797167"/>
            <a:ext cx="907760" cy="427221"/>
            <a:chOff x="63164" y="2076747"/>
            <a:chExt cx="792088" cy="369332"/>
          </a:xfrm>
          <a:solidFill>
            <a:srgbClr val="FFC000"/>
          </a:solidFill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3AAD6D73-C189-4CB7-6379-C7C56D98DB21}"/>
                </a:ext>
              </a:extLst>
            </p:cNvPr>
            <p:cNvSpPr/>
            <p:nvPr/>
          </p:nvSpPr>
          <p:spPr>
            <a:xfrm>
              <a:off x="63164" y="2076747"/>
              <a:ext cx="792088" cy="369332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rgbClr val="292929"/>
                </a:solidFill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5D549704-4939-97AB-6086-07E4CD65D026}"/>
                </a:ext>
              </a:extLst>
            </p:cNvPr>
            <p:cNvSpPr txBox="1"/>
            <p:nvPr/>
          </p:nvSpPr>
          <p:spPr>
            <a:xfrm>
              <a:off x="187139" y="2122676"/>
              <a:ext cx="595035" cy="29267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292929"/>
                  </a:solidFill>
                </a:rPr>
                <a:t>前端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96A73D94-A212-7438-F4EA-C3484F8EF329}"/>
              </a:ext>
            </a:extLst>
          </p:cNvPr>
          <p:cNvGrpSpPr/>
          <p:nvPr/>
        </p:nvGrpSpPr>
        <p:grpSpPr>
          <a:xfrm>
            <a:off x="4996874" y="1816406"/>
            <a:ext cx="871436" cy="406330"/>
            <a:chOff x="618217" y="1861436"/>
            <a:chExt cx="792088" cy="369332"/>
          </a:xfrm>
          <a:solidFill>
            <a:srgbClr val="FFC000"/>
          </a:solidFill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DE0C6AFE-A6B6-E7D8-F298-D4AC81F609C5}"/>
                </a:ext>
              </a:extLst>
            </p:cNvPr>
            <p:cNvSpPr/>
            <p:nvPr/>
          </p:nvSpPr>
          <p:spPr>
            <a:xfrm>
              <a:off x="618217" y="1861436"/>
              <a:ext cx="792088" cy="369332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rgbClr val="292929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B5CC6EE-ACCD-A03A-5A43-C3355EBE7816}"/>
                </a:ext>
              </a:extLst>
            </p:cNvPr>
            <p:cNvSpPr txBox="1"/>
            <p:nvPr/>
          </p:nvSpPr>
          <p:spPr>
            <a:xfrm>
              <a:off x="773110" y="1883842"/>
              <a:ext cx="595035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rgbClr val="292929"/>
                  </a:solidFill>
                </a:rPr>
                <a:t>後端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2FF84C8-93DE-90CD-637E-B8B5E1E9DE06}"/>
              </a:ext>
            </a:extLst>
          </p:cNvPr>
          <p:cNvGrpSpPr/>
          <p:nvPr/>
        </p:nvGrpSpPr>
        <p:grpSpPr>
          <a:xfrm>
            <a:off x="4839602" y="4342958"/>
            <a:ext cx="1051387" cy="406330"/>
            <a:chOff x="618217" y="1855644"/>
            <a:chExt cx="955654" cy="369332"/>
          </a:xfrm>
          <a:solidFill>
            <a:srgbClr val="FFC000"/>
          </a:solidFill>
        </p:grpSpPr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F94FE3DB-9606-4A54-AD4A-4571DB6CD9B0}"/>
                </a:ext>
              </a:extLst>
            </p:cNvPr>
            <p:cNvSpPr/>
            <p:nvPr/>
          </p:nvSpPr>
          <p:spPr>
            <a:xfrm>
              <a:off x="618217" y="1855644"/>
              <a:ext cx="955654" cy="369332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rgbClr val="292929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CD7B7F1-8451-D30D-12E7-C4E83E6CCF83}"/>
                </a:ext>
              </a:extLst>
            </p:cNvPr>
            <p:cNvSpPr txBox="1"/>
            <p:nvPr/>
          </p:nvSpPr>
          <p:spPr>
            <a:xfrm>
              <a:off x="677111" y="1871033"/>
              <a:ext cx="83786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rgbClr val="292929"/>
                  </a:solidFill>
                </a:rPr>
                <a:t>資料庫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E8B78B5-3D39-3D32-5DBE-5E0518E32288}"/>
              </a:ext>
            </a:extLst>
          </p:cNvPr>
          <p:cNvGrpSpPr/>
          <p:nvPr/>
        </p:nvGrpSpPr>
        <p:grpSpPr>
          <a:xfrm>
            <a:off x="7653450" y="1810989"/>
            <a:ext cx="1288157" cy="406330"/>
            <a:chOff x="618217" y="1861436"/>
            <a:chExt cx="1170865" cy="369332"/>
          </a:xfrm>
          <a:solidFill>
            <a:srgbClr val="FFC000"/>
          </a:solidFill>
        </p:grpSpPr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2BE094EF-7E14-B1F1-AD76-11BBC4104954}"/>
                </a:ext>
              </a:extLst>
            </p:cNvPr>
            <p:cNvSpPr/>
            <p:nvPr/>
          </p:nvSpPr>
          <p:spPr>
            <a:xfrm>
              <a:off x="618217" y="1861436"/>
              <a:ext cx="1170865" cy="369332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rgbClr val="292929"/>
                </a:solidFill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E33BD291-F6E3-BDCE-D33A-A4AD334942B2}"/>
                </a:ext>
              </a:extLst>
            </p:cNvPr>
            <p:cNvSpPr txBox="1"/>
            <p:nvPr/>
          </p:nvSpPr>
          <p:spPr>
            <a:xfrm>
              <a:off x="700948" y="1876825"/>
              <a:ext cx="1005403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rgbClr val="292929"/>
                  </a:solidFill>
                </a:rPr>
                <a:t>版本控制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F29B073-DD12-F1F4-CADD-CF9BF559EB04}"/>
              </a:ext>
            </a:extLst>
          </p:cNvPr>
          <p:cNvGrpSpPr/>
          <p:nvPr/>
        </p:nvGrpSpPr>
        <p:grpSpPr>
          <a:xfrm>
            <a:off x="7832446" y="4340380"/>
            <a:ext cx="871436" cy="406330"/>
            <a:chOff x="609506" y="1861436"/>
            <a:chExt cx="792088" cy="369332"/>
          </a:xfrm>
          <a:solidFill>
            <a:srgbClr val="FFC000"/>
          </a:solidFill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BF679D4A-EF30-A6A6-E327-E5391F65F611}"/>
                </a:ext>
              </a:extLst>
            </p:cNvPr>
            <p:cNvSpPr/>
            <p:nvPr/>
          </p:nvSpPr>
          <p:spPr>
            <a:xfrm>
              <a:off x="609506" y="1861436"/>
              <a:ext cx="792088" cy="369332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rgbClr val="292929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88D596A-683A-55FE-B877-63EED8726DCC}"/>
                </a:ext>
              </a:extLst>
            </p:cNvPr>
            <p:cNvSpPr txBox="1"/>
            <p:nvPr/>
          </p:nvSpPr>
          <p:spPr>
            <a:xfrm>
              <a:off x="639905" y="1876825"/>
              <a:ext cx="731290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rgbClr val="292929"/>
                  </a:solidFill>
                </a:rPr>
                <a:t>UI/UX</a:t>
              </a:r>
              <a:endParaRPr lang="zh-TW" altLang="en-US" sz="1600" dirty="0">
                <a:solidFill>
                  <a:srgbClr val="292929"/>
                </a:solidFill>
              </a:endParaRPr>
            </a:p>
          </p:txBody>
        </p:sp>
      </p:grpSp>
      <p:pic>
        <p:nvPicPr>
          <p:cNvPr id="36" name="圖形 35">
            <a:extLst>
              <a:ext uri="{FF2B5EF4-FFF2-40B4-BE49-F238E27FC236}">
                <a16:creationId xmlns:a16="http://schemas.microsoft.com/office/drawing/2014/main" id="{BEA88FDF-210E-3DC1-96CE-37A9A3F212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93212" y="482854"/>
            <a:ext cx="247650" cy="238125"/>
          </a:xfrm>
          <a:prstGeom prst="rect">
            <a:avLst/>
          </a:prstGeom>
        </p:spPr>
      </p:pic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2FAA22AA-A61B-4ED0-15D4-86B2CBB95373}"/>
              </a:ext>
            </a:extLst>
          </p:cNvPr>
          <p:cNvSpPr/>
          <p:nvPr/>
        </p:nvSpPr>
        <p:spPr>
          <a:xfrm>
            <a:off x="6975138" y="1693842"/>
            <a:ext cx="2618218" cy="1996222"/>
          </a:xfrm>
          <a:prstGeom prst="roundRect">
            <a:avLst>
              <a:gd name="adj" fmla="val 10085"/>
            </a:avLst>
          </a:prstGeom>
          <a:noFill/>
          <a:ln w="12700">
            <a:solidFill>
              <a:srgbClr val="FFC000">
                <a:alpha val="31000"/>
              </a:srgbClr>
            </a:solidFill>
            <a:prstDash val="sysDot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30D367CB-E1B8-9593-1B62-9DD2A7AD54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0721" y="892012"/>
            <a:ext cx="266700" cy="2667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4BD01A0-6EA0-4591-5CC3-C64895CB8B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8345" y="3601921"/>
            <a:ext cx="845227" cy="639843"/>
          </a:xfrm>
          <a:prstGeom prst="rect">
            <a:avLst/>
          </a:prstGeom>
          <a:solidFill>
            <a:schemeClr val="bg1"/>
          </a:solidFill>
          <a:ln w="73025">
            <a:solidFill>
              <a:schemeClr val="bg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C67F8A-00FC-E78B-4293-0B96B49BB68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437" r="8926"/>
          <a:stretch/>
        </p:blipFill>
        <p:spPr>
          <a:xfrm>
            <a:off x="4523021" y="2429250"/>
            <a:ext cx="1849608" cy="951571"/>
          </a:xfrm>
          <a:prstGeom prst="roundRect">
            <a:avLst>
              <a:gd name="adj" fmla="val 8533"/>
            </a:avLst>
          </a:prstGeom>
        </p:spPr>
      </p:pic>
      <p:pic>
        <p:nvPicPr>
          <p:cNvPr id="1026" name="Picture 2" descr="淺入Git：detached HEAD | Titangene Blog">
            <a:extLst>
              <a:ext uri="{FF2B5EF4-FFF2-40B4-BE49-F238E27FC236}">
                <a16:creationId xmlns:a16="http://schemas.microsoft.com/office/drawing/2014/main" id="{4B2AC0B3-B2C8-082E-A527-D255628F3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72" y="3038594"/>
            <a:ext cx="928092" cy="430333"/>
          </a:xfrm>
          <a:prstGeom prst="rect">
            <a:avLst/>
          </a:prstGeom>
          <a:noFill/>
          <a:ln w="603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JAX">
            <a:extLst>
              <a:ext uri="{FF2B5EF4-FFF2-40B4-BE49-F238E27FC236}">
                <a16:creationId xmlns:a16="http://schemas.microsoft.com/office/drawing/2014/main" id="{57812721-A508-E98C-BE3C-8BB7A9EA4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34" y="3601921"/>
            <a:ext cx="930408" cy="658793"/>
          </a:xfrm>
          <a:prstGeom prst="rect">
            <a:avLst/>
          </a:prstGeom>
          <a:noFill/>
          <a:ln w="603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9B39F63C-C90A-789B-2B1D-874BDBBE737E}"/>
              </a:ext>
            </a:extLst>
          </p:cNvPr>
          <p:cNvCxnSpPr>
            <a:cxnSpLocks/>
          </p:cNvCxnSpPr>
          <p:nvPr/>
        </p:nvCxnSpPr>
        <p:spPr>
          <a:xfrm flipV="1">
            <a:off x="3774100" y="2506826"/>
            <a:ext cx="752904" cy="487506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46E19552-CEF6-9E63-5A02-A0AB37DA2C87}"/>
              </a:ext>
            </a:extLst>
          </p:cNvPr>
          <p:cNvCxnSpPr>
            <a:cxnSpLocks/>
          </p:cNvCxnSpPr>
          <p:nvPr/>
        </p:nvCxnSpPr>
        <p:spPr>
          <a:xfrm>
            <a:off x="6436271" y="1969776"/>
            <a:ext cx="1042461" cy="627031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ACFE706-08EA-D5A4-5C3F-1AA7C0E22B34}"/>
              </a:ext>
            </a:extLst>
          </p:cNvPr>
          <p:cNvCxnSpPr>
            <a:cxnSpLocks/>
          </p:cNvCxnSpPr>
          <p:nvPr/>
        </p:nvCxnSpPr>
        <p:spPr>
          <a:xfrm flipH="1">
            <a:off x="7580198" y="3471560"/>
            <a:ext cx="554491" cy="845612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4D7B5C6A-A613-8CBC-DFD8-B451964FADEB}"/>
              </a:ext>
            </a:extLst>
          </p:cNvPr>
          <p:cNvCxnSpPr>
            <a:cxnSpLocks/>
          </p:cNvCxnSpPr>
          <p:nvPr/>
        </p:nvCxnSpPr>
        <p:spPr>
          <a:xfrm flipH="1" flipV="1">
            <a:off x="5947681" y="5147083"/>
            <a:ext cx="943956" cy="95706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>
            <a:extLst>
              <a:ext uri="{FF2B5EF4-FFF2-40B4-BE49-F238E27FC236}">
                <a16:creationId xmlns:a16="http://schemas.microsoft.com/office/drawing/2014/main" id="{100D3A8D-7A72-6093-643A-D46FE17CA795}"/>
              </a:ext>
            </a:extLst>
          </p:cNvPr>
          <p:cNvSpPr/>
          <p:nvPr/>
        </p:nvSpPr>
        <p:spPr>
          <a:xfrm>
            <a:off x="4304393" y="4186661"/>
            <a:ext cx="1772948" cy="1772948"/>
          </a:xfrm>
          <a:prstGeom prst="ellipse">
            <a:avLst/>
          </a:prstGeom>
          <a:solidFill>
            <a:schemeClr val="accent1"/>
          </a:solidFill>
          <a:ln w="76200" cmpd="dbl"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76200" dir="2340000" sx="103000" sy="103000" algn="ctr" rotWithShape="0">
              <a:schemeClr val="tx1">
                <a:lumMod val="85000"/>
                <a:lumOff val="15000"/>
                <a:alpha val="7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162D7ED1-DBCF-16B7-9F39-C14DDCA77B1E}"/>
              </a:ext>
            </a:extLst>
          </p:cNvPr>
          <p:cNvSpPr/>
          <p:nvPr/>
        </p:nvSpPr>
        <p:spPr>
          <a:xfrm>
            <a:off x="362889" y="2059360"/>
            <a:ext cx="3670012" cy="3670012"/>
          </a:xfrm>
          <a:prstGeom prst="ellipse">
            <a:avLst/>
          </a:prstGeom>
          <a:ln w="76200" cmpd="dbl">
            <a:solidFill>
              <a:schemeClr val="accent1">
                <a:shade val="95000"/>
                <a:satMod val="105000"/>
              </a:schemeClr>
            </a:solidFill>
            <a:prstDash val="solid"/>
          </a:ln>
          <a:effectLst>
            <a:outerShdw blurRad="50800" dist="76200" dir="2340000" sx="103000" sy="103000" algn="ctr" rotWithShape="0">
              <a:schemeClr val="tx1">
                <a:lumMod val="85000"/>
                <a:lumOff val="15000"/>
                <a:alpha val="7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Google Shape;75;p2">
            <a:extLst>
              <a:ext uri="{FF2B5EF4-FFF2-40B4-BE49-F238E27FC236}">
                <a16:creationId xmlns:a16="http://schemas.microsoft.com/office/drawing/2014/main" id="{6609939E-2286-0661-1F0D-7333B15E315A}"/>
              </a:ext>
            </a:extLst>
          </p:cNvPr>
          <p:cNvSpPr txBox="1">
            <a:spLocks/>
          </p:cNvSpPr>
          <p:nvPr/>
        </p:nvSpPr>
        <p:spPr>
          <a:xfrm>
            <a:off x="774850" y="793009"/>
            <a:ext cx="2718018" cy="38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開發技術 </a:t>
            </a:r>
            <a:r>
              <a:rPr lang="en-US" altLang="zh-TW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 </a:t>
            </a:r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97CB661-07B8-5C82-233A-306D8F253C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10" y="4772817"/>
            <a:ext cx="1088756" cy="560709"/>
          </a:xfrm>
          <a:prstGeom prst="rect">
            <a:avLst/>
          </a:prstGeom>
          <a:solidFill>
            <a:schemeClr val="bg1"/>
          </a:solidFill>
          <a:ln w="92075">
            <a:solidFill>
              <a:schemeClr val="bg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729109D-CA92-15EC-0D08-C59D135599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05" y="2634372"/>
            <a:ext cx="985240" cy="994445"/>
          </a:xfrm>
          <a:prstGeom prst="rect">
            <a:avLst/>
          </a:prstGeom>
          <a:noFill/>
          <a:ln w="50800"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7AAA84B-2116-0015-1B48-78C480C216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42" y="4290456"/>
            <a:ext cx="1800624" cy="1064856"/>
          </a:xfrm>
          <a:prstGeom prst="rect">
            <a:avLst/>
          </a:prstGeom>
          <a:noFill/>
          <a:ln w="133350"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FA1D442-E57F-4689-9DC3-7D1EA8E28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26" y="2655336"/>
            <a:ext cx="881528" cy="889763"/>
          </a:xfrm>
          <a:prstGeom prst="rect">
            <a:avLst/>
          </a:prstGeom>
          <a:noFill/>
          <a:ln w="69850">
            <a:noFill/>
          </a:ln>
        </p:spPr>
      </p:pic>
      <p:sp>
        <p:nvSpPr>
          <p:cNvPr id="51" name="橢圓 50">
            <a:extLst>
              <a:ext uri="{FF2B5EF4-FFF2-40B4-BE49-F238E27FC236}">
                <a16:creationId xmlns:a16="http://schemas.microsoft.com/office/drawing/2014/main" id="{9E9E19CA-0B99-F86B-55D9-4B2CCBA845AA}"/>
              </a:ext>
            </a:extLst>
          </p:cNvPr>
          <p:cNvSpPr/>
          <p:nvPr/>
        </p:nvSpPr>
        <p:spPr>
          <a:xfrm>
            <a:off x="7311579" y="1423590"/>
            <a:ext cx="2119541" cy="2119541"/>
          </a:xfrm>
          <a:prstGeom prst="ellipse">
            <a:avLst/>
          </a:prstGeom>
          <a:solidFill>
            <a:schemeClr val="accent1"/>
          </a:solidFill>
          <a:ln w="76200" cmpd="dbl"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76200" dir="2340000" sx="103000" sy="103000" algn="ctr" rotWithShape="0">
              <a:schemeClr val="tx1">
                <a:lumMod val="85000"/>
                <a:lumOff val="15000"/>
                <a:alpha val="7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E2AEF6-0486-6D1E-E2D4-7DA8C2ECB6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18" y="2020237"/>
            <a:ext cx="631247" cy="631247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71AA5DA-9076-3B8C-EC1B-D5DD68418EA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8958"/>
          <a:stretch/>
        </p:blipFill>
        <p:spPr>
          <a:xfrm>
            <a:off x="7478732" y="2026770"/>
            <a:ext cx="721194" cy="7423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B19CB50-B6F8-8CA6-1B97-9606A9B0B68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8" t="49445"/>
          <a:stretch/>
        </p:blipFill>
        <p:spPr>
          <a:xfrm>
            <a:off x="7982512" y="2618761"/>
            <a:ext cx="760695" cy="75060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96A73D94-A212-7438-F4EA-C3484F8EF329}"/>
              </a:ext>
            </a:extLst>
          </p:cNvPr>
          <p:cNvGrpSpPr/>
          <p:nvPr/>
        </p:nvGrpSpPr>
        <p:grpSpPr>
          <a:xfrm>
            <a:off x="8662480" y="1513495"/>
            <a:ext cx="876370" cy="406330"/>
            <a:chOff x="618217" y="1861436"/>
            <a:chExt cx="796573" cy="369332"/>
          </a:xfrm>
          <a:solidFill>
            <a:schemeClr val="bg1">
              <a:lumMod val="65000"/>
            </a:schemeClr>
          </a:solidFill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DE0C6AFE-A6B6-E7D8-F298-D4AC81F609C5}"/>
                </a:ext>
              </a:extLst>
            </p:cNvPr>
            <p:cNvSpPr/>
            <p:nvPr/>
          </p:nvSpPr>
          <p:spPr>
            <a:xfrm>
              <a:off x="618217" y="1861436"/>
              <a:ext cx="792088" cy="369332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B5CC6EE-ACCD-A03A-5A43-C3355EBE7816}"/>
                </a:ext>
              </a:extLst>
            </p:cNvPr>
            <p:cNvSpPr txBox="1"/>
            <p:nvPr/>
          </p:nvSpPr>
          <p:spPr>
            <a:xfrm>
              <a:off x="645179" y="1892238"/>
              <a:ext cx="769611" cy="3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</a:rPr>
                <a:t>UI</a:t>
              </a:r>
              <a:r>
                <a:rPr lang="zh-TW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TW" sz="1600" dirty="0">
                  <a:solidFill>
                    <a:schemeClr val="bg1"/>
                  </a:solidFill>
                </a:rPr>
                <a:t>/</a:t>
              </a:r>
              <a:r>
                <a:rPr lang="zh-TW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zh-TW" sz="1600" dirty="0">
                  <a:solidFill>
                    <a:schemeClr val="bg1"/>
                  </a:solidFill>
                </a:rPr>
                <a:t>UX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圖形 35">
            <a:extLst>
              <a:ext uri="{FF2B5EF4-FFF2-40B4-BE49-F238E27FC236}">
                <a16:creationId xmlns:a16="http://schemas.microsoft.com/office/drawing/2014/main" id="{BEA88FDF-210E-3DC1-96CE-37A9A3F21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28659" y="436085"/>
            <a:ext cx="247650" cy="238125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30D367CB-E1B8-9593-1B62-9DD2A7AD54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6168" y="845243"/>
            <a:ext cx="266700" cy="2667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4BD01A0-6EA0-4591-5CC3-C64895CB8B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5491" y="3642742"/>
            <a:ext cx="785110" cy="594334"/>
          </a:xfrm>
          <a:prstGeom prst="rect">
            <a:avLst/>
          </a:prstGeom>
          <a:noFill/>
          <a:ln w="73025">
            <a:noFill/>
          </a:ln>
        </p:spPr>
      </p:pic>
      <p:pic>
        <p:nvPicPr>
          <p:cNvPr id="1028" name="Picture 4" descr="AJAX">
            <a:extLst>
              <a:ext uri="{FF2B5EF4-FFF2-40B4-BE49-F238E27FC236}">
                <a16:creationId xmlns:a16="http://schemas.microsoft.com/office/drawing/2014/main" id="{57812721-A508-E98C-BE3C-8BB7A9EA4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65" y="3588397"/>
            <a:ext cx="983434" cy="696339"/>
          </a:xfrm>
          <a:prstGeom prst="rect">
            <a:avLst/>
          </a:prstGeom>
          <a:noFill/>
          <a:ln w="60325">
            <a:noFill/>
          </a:ln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1398EA79-F074-11F7-D567-F1C35CA360DC}"/>
              </a:ext>
            </a:extLst>
          </p:cNvPr>
          <p:cNvGrpSpPr/>
          <p:nvPr/>
        </p:nvGrpSpPr>
        <p:grpSpPr>
          <a:xfrm>
            <a:off x="2753315" y="2243017"/>
            <a:ext cx="809455" cy="377430"/>
            <a:chOff x="618217" y="1861436"/>
            <a:chExt cx="792088" cy="369332"/>
          </a:xfrm>
          <a:solidFill>
            <a:schemeClr val="bg1">
              <a:lumMod val="65000"/>
            </a:schemeClr>
          </a:solidFill>
        </p:grpSpPr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80471698-2ED2-C3B0-7EEF-988D63E00AB4}"/>
                </a:ext>
              </a:extLst>
            </p:cNvPr>
            <p:cNvSpPr/>
            <p:nvPr/>
          </p:nvSpPr>
          <p:spPr>
            <a:xfrm>
              <a:off x="618217" y="1861436"/>
              <a:ext cx="792088" cy="369332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EA32B7D-4B19-EB70-73F8-26AFA51217C0}"/>
                </a:ext>
              </a:extLst>
            </p:cNvPr>
            <p:cNvSpPr txBox="1"/>
            <p:nvPr/>
          </p:nvSpPr>
          <p:spPr>
            <a:xfrm>
              <a:off x="763191" y="1899908"/>
              <a:ext cx="540855" cy="3077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</a:rPr>
                <a:t>前端</a:t>
              </a: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95CCD21F-BBD3-81BB-A26E-2762C020B6B4}"/>
              </a:ext>
            </a:extLst>
          </p:cNvPr>
          <p:cNvGrpSpPr/>
          <p:nvPr/>
        </p:nvGrpSpPr>
        <p:grpSpPr>
          <a:xfrm>
            <a:off x="5463785" y="4340380"/>
            <a:ext cx="871436" cy="406330"/>
            <a:chOff x="618217" y="1861437"/>
            <a:chExt cx="792088" cy="369332"/>
          </a:xfrm>
          <a:solidFill>
            <a:schemeClr val="bg1">
              <a:lumMod val="65000"/>
            </a:schemeClr>
          </a:solidFill>
        </p:grpSpPr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695A2C9B-FA55-B789-A889-CCBE46E99F56}"/>
                </a:ext>
              </a:extLst>
            </p:cNvPr>
            <p:cNvSpPr/>
            <p:nvPr/>
          </p:nvSpPr>
          <p:spPr>
            <a:xfrm>
              <a:off x="618217" y="1861437"/>
              <a:ext cx="792088" cy="369332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0445D3DC-41D1-B561-4CE4-B62B40311F63}"/>
                </a:ext>
              </a:extLst>
            </p:cNvPr>
            <p:cNvSpPr txBox="1"/>
            <p:nvPr/>
          </p:nvSpPr>
          <p:spPr>
            <a:xfrm>
              <a:off x="669941" y="1899908"/>
              <a:ext cx="727356" cy="3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</a:rPr>
                <a:t>資料庫</a:t>
              </a:r>
            </a:p>
          </p:txBody>
        </p:sp>
      </p:grpSp>
      <p:sp>
        <p:nvSpPr>
          <p:cNvPr id="46" name="橢圓 45">
            <a:extLst>
              <a:ext uri="{FF2B5EF4-FFF2-40B4-BE49-F238E27FC236}">
                <a16:creationId xmlns:a16="http://schemas.microsoft.com/office/drawing/2014/main" id="{67F31F04-EE4C-82A6-C086-8E54688F9EAE}"/>
              </a:ext>
            </a:extLst>
          </p:cNvPr>
          <p:cNvSpPr/>
          <p:nvPr/>
        </p:nvSpPr>
        <p:spPr>
          <a:xfrm>
            <a:off x="6701903" y="3894366"/>
            <a:ext cx="2214774" cy="2214774"/>
          </a:xfrm>
          <a:prstGeom prst="ellipse">
            <a:avLst/>
          </a:prstGeom>
          <a:solidFill>
            <a:schemeClr val="accent1"/>
          </a:solidFill>
          <a:ln w="76200" cmpd="dbl"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76200" dir="2340000" sx="103000" sy="103000" algn="ctr" rotWithShape="0">
              <a:schemeClr val="tx1">
                <a:lumMod val="85000"/>
                <a:lumOff val="15000"/>
                <a:alpha val="7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A1A5821-E516-AC6F-B1BF-F9A00FB3E74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94" y="4517461"/>
            <a:ext cx="1539044" cy="570472"/>
          </a:xfrm>
          <a:prstGeom prst="rect">
            <a:avLst/>
          </a:prstGeom>
          <a:solidFill>
            <a:schemeClr val="accent1"/>
          </a:solidFill>
          <a:ln w="101600">
            <a:solidFill>
              <a:schemeClr val="bg1"/>
            </a:solidFill>
          </a:ln>
        </p:spPr>
      </p:pic>
      <p:pic>
        <p:nvPicPr>
          <p:cNvPr id="1026" name="Picture 2" descr="淺入Git：detached HEAD | Titangene Blog">
            <a:extLst>
              <a:ext uri="{FF2B5EF4-FFF2-40B4-BE49-F238E27FC236}">
                <a16:creationId xmlns:a16="http://schemas.microsoft.com/office/drawing/2014/main" id="{4B2AC0B3-B2C8-082E-A527-D255628F3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31" y="5011296"/>
            <a:ext cx="1200358" cy="646482"/>
          </a:xfrm>
          <a:prstGeom prst="rect">
            <a:avLst/>
          </a:prstGeom>
          <a:noFill/>
          <a:ln w="603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16FC109F-A4FA-447F-F828-B828322B897D}"/>
              </a:ext>
            </a:extLst>
          </p:cNvPr>
          <p:cNvGrpSpPr/>
          <p:nvPr/>
        </p:nvGrpSpPr>
        <p:grpSpPr>
          <a:xfrm>
            <a:off x="8050896" y="3978818"/>
            <a:ext cx="1047302" cy="406330"/>
            <a:chOff x="618217" y="1861436"/>
            <a:chExt cx="951941" cy="369332"/>
          </a:xfrm>
          <a:solidFill>
            <a:schemeClr val="bg1">
              <a:lumMod val="65000"/>
            </a:schemeClr>
          </a:solidFill>
        </p:grpSpPr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63ABC77E-21DD-D1B5-747E-1889BB134788}"/>
                </a:ext>
              </a:extLst>
            </p:cNvPr>
            <p:cNvSpPr/>
            <p:nvPr/>
          </p:nvSpPr>
          <p:spPr>
            <a:xfrm>
              <a:off x="618217" y="1861436"/>
              <a:ext cx="951941" cy="369332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8C739DD-6D5A-BF43-0276-8E41BAE940CA}"/>
                </a:ext>
              </a:extLst>
            </p:cNvPr>
            <p:cNvSpPr txBox="1"/>
            <p:nvPr/>
          </p:nvSpPr>
          <p:spPr>
            <a:xfrm>
              <a:off x="637259" y="1885509"/>
              <a:ext cx="913857" cy="3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</a:rPr>
                <a:t>版本控制</a:t>
              </a:r>
            </a:p>
          </p:txBody>
        </p:sp>
      </p:grpSp>
      <p:sp>
        <p:nvSpPr>
          <p:cNvPr id="4" name="橢圓 3">
            <a:extLst>
              <a:ext uri="{FF2B5EF4-FFF2-40B4-BE49-F238E27FC236}">
                <a16:creationId xmlns:a16="http://schemas.microsoft.com/office/drawing/2014/main" id="{677430C4-BACD-485A-BD63-191058797A36}"/>
              </a:ext>
            </a:extLst>
          </p:cNvPr>
          <p:cNvSpPr/>
          <p:nvPr/>
        </p:nvSpPr>
        <p:spPr>
          <a:xfrm>
            <a:off x="4274374" y="1041209"/>
            <a:ext cx="2319677" cy="2319677"/>
          </a:xfrm>
          <a:prstGeom prst="ellipse">
            <a:avLst/>
          </a:prstGeom>
          <a:solidFill>
            <a:schemeClr val="accent1"/>
          </a:solidFill>
          <a:ln w="76200" cmpd="dbl"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76200" dir="2340000" sx="103000" sy="103000" algn="ctr" rotWithShape="0">
              <a:schemeClr val="tx1">
                <a:lumMod val="85000"/>
                <a:lumOff val="15000"/>
                <a:alpha val="7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C67F8A-00FC-E78B-4293-0B96B49BB68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5660" r="11914"/>
          <a:stretch/>
        </p:blipFill>
        <p:spPr>
          <a:xfrm>
            <a:off x="4511665" y="1723454"/>
            <a:ext cx="1924606" cy="1116093"/>
          </a:xfrm>
          <a:prstGeom prst="roundRect">
            <a:avLst>
              <a:gd name="adj" fmla="val 8533"/>
            </a:avLst>
          </a:prstGeom>
        </p:spPr>
      </p:pic>
      <p:grpSp>
        <p:nvGrpSpPr>
          <p:cNvPr id="52" name="群組 51">
            <a:extLst>
              <a:ext uri="{FF2B5EF4-FFF2-40B4-BE49-F238E27FC236}">
                <a16:creationId xmlns:a16="http://schemas.microsoft.com/office/drawing/2014/main" id="{7B213AF4-FEA6-E302-BA51-1D6BBAA4A88A}"/>
              </a:ext>
            </a:extLst>
          </p:cNvPr>
          <p:cNvGrpSpPr/>
          <p:nvPr/>
        </p:nvGrpSpPr>
        <p:grpSpPr>
          <a:xfrm>
            <a:off x="6125112" y="1346047"/>
            <a:ext cx="871436" cy="406330"/>
            <a:chOff x="618217" y="1861436"/>
            <a:chExt cx="792088" cy="369332"/>
          </a:xfrm>
          <a:solidFill>
            <a:schemeClr val="bg1">
              <a:lumMod val="65000"/>
            </a:schemeClr>
          </a:solidFill>
        </p:grpSpPr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F2A1B2ED-72AF-4AE7-F772-F4CEBC3C23B9}"/>
                </a:ext>
              </a:extLst>
            </p:cNvPr>
            <p:cNvSpPr/>
            <p:nvPr/>
          </p:nvSpPr>
          <p:spPr>
            <a:xfrm>
              <a:off x="618217" y="1861436"/>
              <a:ext cx="792088" cy="369332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1DE28EAD-87BB-E0BE-5074-DA179751954B}"/>
                </a:ext>
              </a:extLst>
            </p:cNvPr>
            <p:cNvSpPr txBox="1"/>
            <p:nvPr/>
          </p:nvSpPr>
          <p:spPr>
            <a:xfrm>
              <a:off x="763192" y="1899908"/>
              <a:ext cx="540855" cy="3077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</a:rPr>
                <a:t>後端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87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DEF55CA2-ACDF-7BFE-6CA3-6543BD278574}"/>
              </a:ext>
            </a:extLst>
          </p:cNvPr>
          <p:cNvGrpSpPr/>
          <p:nvPr/>
        </p:nvGrpSpPr>
        <p:grpSpPr>
          <a:xfrm>
            <a:off x="1006409" y="2722608"/>
            <a:ext cx="8451106" cy="3509524"/>
            <a:chOff x="976443" y="2707410"/>
            <a:chExt cx="8451106" cy="3509524"/>
          </a:xfrm>
          <a:solidFill>
            <a:schemeClr val="accent1">
              <a:lumMod val="50000"/>
            </a:schemeClr>
          </a:solidFill>
        </p:grpSpPr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528F6B-FA42-2409-30BF-E335C498C2DA}"/>
                </a:ext>
              </a:extLst>
            </p:cNvPr>
            <p:cNvSpPr/>
            <p:nvPr/>
          </p:nvSpPr>
          <p:spPr>
            <a:xfrm>
              <a:off x="976443" y="273493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1" name="矩形: 圓角 80">
              <a:extLst>
                <a:ext uri="{FF2B5EF4-FFF2-40B4-BE49-F238E27FC236}">
                  <a16:creationId xmlns:a16="http://schemas.microsoft.com/office/drawing/2014/main" id="{949961FF-B7A7-0E2E-A992-F8A66D2EC2EB}"/>
                </a:ext>
              </a:extLst>
            </p:cNvPr>
            <p:cNvSpPr/>
            <p:nvPr/>
          </p:nvSpPr>
          <p:spPr>
            <a:xfrm>
              <a:off x="976443" y="3281188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2FC557A7-AC85-AFCF-F432-F6C75B241D7C}"/>
                </a:ext>
              </a:extLst>
            </p:cNvPr>
            <p:cNvSpPr/>
            <p:nvPr/>
          </p:nvSpPr>
          <p:spPr>
            <a:xfrm>
              <a:off x="976443" y="382744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: 圓角 86">
              <a:extLst>
                <a:ext uri="{FF2B5EF4-FFF2-40B4-BE49-F238E27FC236}">
                  <a16:creationId xmlns:a16="http://schemas.microsoft.com/office/drawing/2014/main" id="{4BB02152-ADA6-7DC2-0BD9-7FF8DAAC49E1}"/>
                </a:ext>
              </a:extLst>
            </p:cNvPr>
            <p:cNvSpPr/>
            <p:nvPr/>
          </p:nvSpPr>
          <p:spPr>
            <a:xfrm>
              <a:off x="976443" y="4373698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0B9E5F86-1298-7BA0-2BA4-4F960A40A38B}"/>
                </a:ext>
              </a:extLst>
            </p:cNvPr>
            <p:cNvSpPr/>
            <p:nvPr/>
          </p:nvSpPr>
          <p:spPr>
            <a:xfrm>
              <a:off x="2447996" y="2707410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圓角 113">
              <a:extLst>
                <a:ext uri="{FF2B5EF4-FFF2-40B4-BE49-F238E27FC236}">
                  <a16:creationId xmlns:a16="http://schemas.microsoft.com/office/drawing/2014/main" id="{20E13221-ABCD-C4EF-C11C-F83DE1D937E0}"/>
                </a:ext>
              </a:extLst>
            </p:cNvPr>
            <p:cNvSpPr/>
            <p:nvPr/>
          </p:nvSpPr>
          <p:spPr>
            <a:xfrm>
              <a:off x="2447996" y="3279675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矩形: 圓角 116">
              <a:extLst>
                <a:ext uri="{FF2B5EF4-FFF2-40B4-BE49-F238E27FC236}">
                  <a16:creationId xmlns:a16="http://schemas.microsoft.com/office/drawing/2014/main" id="{8B1A14C7-4027-6B5C-040F-0075D0E1D136}"/>
                </a:ext>
              </a:extLst>
            </p:cNvPr>
            <p:cNvSpPr/>
            <p:nvPr/>
          </p:nvSpPr>
          <p:spPr>
            <a:xfrm>
              <a:off x="2447996" y="378175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矩形: 圓角 145">
              <a:extLst>
                <a:ext uri="{FF2B5EF4-FFF2-40B4-BE49-F238E27FC236}">
                  <a16:creationId xmlns:a16="http://schemas.microsoft.com/office/drawing/2014/main" id="{A26E22D0-E7DD-63FC-7808-175C8BB11CC8}"/>
                </a:ext>
              </a:extLst>
            </p:cNvPr>
            <p:cNvSpPr/>
            <p:nvPr/>
          </p:nvSpPr>
          <p:spPr>
            <a:xfrm>
              <a:off x="3888446" y="2723554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矩形: 圓角 148">
              <a:extLst>
                <a:ext uri="{FF2B5EF4-FFF2-40B4-BE49-F238E27FC236}">
                  <a16:creationId xmlns:a16="http://schemas.microsoft.com/office/drawing/2014/main" id="{B2B1A56C-9ADC-CDD8-0791-DC5401550EF8}"/>
                </a:ext>
              </a:extLst>
            </p:cNvPr>
            <p:cNvSpPr/>
            <p:nvPr/>
          </p:nvSpPr>
          <p:spPr>
            <a:xfrm>
              <a:off x="3877861" y="3244865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矩形: 圓角 150">
              <a:extLst>
                <a:ext uri="{FF2B5EF4-FFF2-40B4-BE49-F238E27FC236}">
                  <a16:creationId xmlns:a16="http://schemas.microsoft.com/office/drawing/2014/main" id="{3AE9820D-59D5-5A0D-EE90-DA70C651CFB2}"/>
                </a:ext>
              </a:extLst>
            </p:cNvPr>
            <p:cNvSpPr/>
            <p:nvPr/>
          </p:nvSpPr>
          <p:spPr>
            <a:xfrm>
              <a:off x="3877861" y="3766176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矩形: 圓角 165">
              <a:extLst>
                <a:ext uri="{FF2B5EF4-FFF2-40B4-BE49-F238E27FC236}">
                  <a16:creationId xmlns:a16="http://schemas.microsoft.com/office/drawing/2014/main" id="{E3CD8BCB-4244-0687-6F88-536C99D50584}"/>
                </a:ext>
              </a:extLst>
            </p:cNvPr>
            <p:cNvSpPr/>
            <p:nvPr/>
          </p:nvSpPr>
          <p:spPr>
            <a:xfrm>
              <a:off x="3877861" y="4808798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3C02EF6D-6005-AA7E-BB18-D0A0DF3FC972}"/>
                </a:ext>
              </a:extLst>
            </p:cNvPr>
            <p:cNvSpPr/>
            <p:nvPr/>
          </p:nvSpPr>
          <p:spPr>
            <a:xfrm>
              <a:off x="3877861" y="5330109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8" name="矩形: 圓角 157">
              <a:extLst>
                <a:ext uri="{FF2B5EF4-FFF2-40B4-BE49-F238E27FC236}">
                  <a16:creationId xmlns:a16="http://schemas.microsoft.com/office/drawing/2014/main" id="{93B9E484-163F-77FF-F50D-D348EB148A0E}"/>
                </a:ext>
              </a:extLst>
            </p:cNvPr>
            <p:cNvSpPr/>
            <p:nvPr/>
          </p:nvSpPr>
          <p:spPr>
            <a:xfrm>
              <a:off x="3877861" y="4287487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矩形: 圓角 181">
              <a:extLst>
                <a:ext uri="{FF2B5EF4-FFF2-40B4-BE49-F238E27FC236}">
                  <a16:creationId xmlns:a16="http://schemas.microsoft.com/office/drawing/2014/main" id="{C0D7B4D0-BFCE-B2D9-F2C9-C5E97CCD6D18}"/>
                </a:ext>
              </a:extLst>
            </p:cNvPr>
            <p:cNvSpPr/>
            <p:nvPr/>
          </p:nvSpPr>
          <p:spPr>
            <a:xfrm>
              <a:off x="5402615" y="273493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: 圓角 182">
              <a:extLst>
                <a:ext uri="{FF2B5EF4-FFF2-40B4-BE49-F238E27FC236}">
                  <a16:creationId xmlns:a16="http://schemas.microsoft.com/office/drawing/2014/main" id="{796688B2-5412-6F20-08CC-BAC0DFCEB002}"/>
                </a:ext>
              </a:extLst>
            </p:cNvPr>
            <p:cNvSpPr/>
            <p:nvPr/>
          </p:nvSpPr>
          <p:spPr>
            <a:xfrm>
              <a:off x="5402615" y="3287149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矩形: 圓角 183">
              <a:extLst>
                <a:ext uri="{FF2B5EF4-FFF2-40B4-BE49-F238E27FC236}">
                  <a16:creationId xmlns:a16="http://schemas.microsoft.com/office/drawing/2014/main" id="{E8F6C71F-4BE4-380D-9506-A4E307A33DE1}"/>
                </a:ext>
              </a:extLst>
            </p:cNvPr>
            <p:cNvSpPr/>
            <p:nvPr/>
          </p:nvSpPr>
          <p:spPr>
            <a:xfrm>
              <a:off x="5402615" y="3789227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矩形: 圓角 185">
              <a:extLst>
                <a:ext uri="{FF2B5EF4-FFF2-40B4-BE49-F238E27FC236}">
                  <a16:creationId xmlns:a16="http://schemas.microsoft.com/office/drawing/2014/main" id="{B7889481-3CDA-6454-270B-B73E596816E0}"/>
                </a:ext>
              </a:extLst>
            </p:cNvPr>
            <p:cNvSpPr/>
            <p:nvPr/>
          </p:nvSpPr>
          <p:spPr>
            <a:xfrm>
              <a:off x="5402615" y="4301666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矩形: 圓角 199">
              <a:extLst>
                <a:ext uri="{FF2B5EF4-FFF2-40B4-BE49-F238E27FC236}">
                  <a16:creationId xmlns:a16="http://schemas.microsoft.com/office/drawing/2014/main" id="{87A2DA97-8AE9-A124-2696-B333E9421ABC}"/>
                </a:ext>
              </a:extLst>
            </p:cNvPr>
            <p:cNvSpPr/>
            <p:nvPr/>
          </p:nvSpPr>
          <p:spPr>
            <a:xfrm>
              <a:off x="6888869" y="273493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1" name="矩形: 圓角 200">
              <a:extLst>
                <a:ext uri="{FF2B5EF4-FFF2-40B4-BE49-F238E27FC236}">
                  <a16:creationId xmlns:a16="http://schemas.microsoft.com/office/drawing/2014/main" id="{213EA801-81A3-4C90-B065-0B87362EC232}"/>
                </a:ext>
              </a:extLst>
            </p:cNvPr>
            <p:cNvSpPr/>
            <p:nvPr/>
          </p:nvSpPr>
          <p:spPr>
            <a:xfrm>
              <a:off x="6888869" y="3287149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矩形: 圓角 201">
              <a:extLst>
                <a:ext uri="{FF2B5EF4-FFF2-40B4-BE49-F238E27FC236}">
                  <a16:creationId xmlns:a16="http://schemas.microsoft.com/office/drawing/2014/main" id="{394918EE-688B-BD62-34F7-34D588EC4AC0}"/>
                </a:ext>
              </a:extLst>
            </p:cNvPr>
            <p:cNvSpPr/>
            <p:nvPr/>
          </p:nvSpPr>
          <p:spPr>
            <a:xfrm>
              <a:off x="6888869" y="3789227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矩形: 圓角 208">
              <a:extLst>
                <a:ext uri="{FF2B5EF4-FFF2-40B4-BE49-F238E27FC236}">
                  <a16:creationId xmlns:a16="http://schemas.microsoft.com/office/drawing/2014/main" id="{530E490A-E7AA-996E-10C3-78EBB95E40D7}"/>
                </a:ext>
              </a:extLst>
            </p:cNvPr>
            <p:cNvSpPr/>
            <p:nvPr/>
          </p:nvSpPr>
          <p:spPr>
            <a:xfrm>
              <a:off x="976443" y="4919951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5" name="矩形: 圓角 234">
              <a:extLst>
                <a:ext uri="{FF2B5EF4-FFF2-40B4-BE49-F238E27FC236}">
                  <a16:creationId xmlns:a16="http://schemas.microsoft.com/office/drawing/2014/main" id="{DCAD7CC1-4534-5255-82BD-C8035BF6C683}"/>
                </a:ext>
              </a:extLst>
            </p:cNvPr>
            <p:cNvSpPr/>
            <p:nvPr/>
          </p:nvSpPr>
          <p:spPr>
            <a:xfrm>
              <a:off x="8377780" y="2717820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6" name="矩形: 圓角 235">
              <a:extLst>
                <a:ext uri="{FF2B5EF4-FFF2-40B4-BE49-F238E27FC236}">
                  <a16:creationId xmlns:a16="http://schemas.microsoft.com/office/drawing/2014/main" id="{8559F4DC-3B2B-1CD6-3065-7D479568918A}"/>
                </a:ext>
              </a:extLst>
            </p:cNvPr>
            <p:cNvSpPr/>
            <p:nvPr/>
          </p:nvSpPr>
          <p:spPr>
            <a:xfrm>
              <a:off x="8377780" y="3270036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矩形: 圓角 236">
              <a:extLst>
                <a:ext uri="{FF2B5EF4-FFF2-40B4-BE49-F238E27FC236}">
                  <a16:creationId xmlns:a16="http://schemas.microsoft.com/office/drawing/2014/main" id="{FC52E252-B95E-372C-29FF-BAE24B3FC1D0}"/>
                </a:ext>
              </a:extLst>
            </p:cNvPr>
            <p:cNvSpPr/>
            <p:nvPr/>
          </p:nvSpPr>
          <p:spPr>
            <a:xfrm>
              <a:off x="8377780" y="3772114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9" name="矩形: 圓角 238">
              <a:extLst>
                <a:ext uri="{FF2B5EF4-FFF2-40B4-BE49-F238E27FC236}">
                  <a16:creationId xmlns:a16="http://schemas.microsoft.com/office/drawing/2014/main" id="{A11E29EE-B28C-9235-3677-5B3CC7F1289E}"/>
                </a:ext>
              </a:extLst>
            </p:cNvPr>
            <p:cNvSpPr/>
            <p:nvPr/>
          </p:nvSpPr>
          <p:spPr>
            <a:xfrm>
              <a:off x="8377780" y="428455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0" name="矩形: 圓角 169">
              <a:extLst>
                <a:ext uri="{FF2B5EF4-FFF2-40B4-BE49-F238E27FC236}">
                  <a16:creationId xmlns:a16="http://schemas.microsoft.com/office/drawing/2014/main" id="{A1CDB3D9-8C83-69D5-5E69-F74E3DABA164}"/>
                </a:ext>
              </a:extLst>
            </p:cNvPr>
            <p:cNvSpPr/>
            <p:nvPr/>
          </p:nvSpPr>
          <p:spPr>
            <a:xfrm>
              <a:off x="3877861" y="5851418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12" name="圖形 311">
            <a:extLst>
              <a:ext uri="{FF2B5EF4-FFF2-40B4-BE49-F238E27FC236}">
                <a16:creationId xmlns:a16="http://schemas.microsoft.com/office/drawing/2014/main" id="{625CEEBC-DCD4-3164-D890-22C70F84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6690" y="5083530"/>
            <a:ext cx="4134109" cy="1122382"/>
          </a:xfrm>
          <a:prstGeom prst="rect">
            <a:avLst/>
          </a:prstGeom>
        </p:spPr>
      </p:pic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CC16477F-BE42-6B8D-9598-9D2C32208361}"/>
              </a:ext>
            </a:extLst>
          </p:cNvPr>
          <p:cNvSpPr/>
          <p:nvPr/>
        </p:nvSpPr>
        <p:spPr>
          <a:xfrm>
            <a:off x="816689" y="1411183"/>
            <a:ext cx="968904" cy="36551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 cmpd="dbl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7CFB5BE-E509-274A-D5F8-C02236110A07}"/>
              </a:ext>
            </a:extLst>
          </p:cNvPr>
          <p:cNvSpPr txBox="1"/>
          <p:nvPr/>
        </p:nvSpPr>
        <p:spPr>
          <a:xfrm>
            <a:off x="1029146" y="1440052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首頁</a:t>
            </a: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22351CBD-1090-0430-71F5-9312FCD9701F}"/>
              </a:ext>
            </a:extLst>
          </p:cNvPr>
          <p:cNvSpPr/>
          <p:nvPr/>
        </p:nvSpPr>
        <p:spPr>
          <a:xfrm>
            <a:off x="767610" y="2064253"/>
            <a:ext cx="1049769" cy="365516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81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8D65FC8-4914-9BFC-D95A-92B523A3D156}"/>
              </a:ext>
            </a:extLst>
          </p:cNvPr>
          <p:cNvSpPr txBox="1"/>
          <p:nvPr/>
        </p:nvSpPr>
        <p:spPr>
          <a:xfrm>
            <a:off x="842308" y="2095452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商品清單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2DAEF5-99E6-562B-61E7-B874D2AA3FB2}"/>
              </a:ext>
            </a:extLst>
          </p:cNvPr>
          <p:cNvSpPr txBox="1"/>
          <p:nvPr/>
        </p:nvSpPr>
        <p:spPr>
          <a:xfrm>
            <a:off x="1079888" y="2781046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商品分類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E50B9E6-4AD5-15CA-B1D3-62CFB49A2331}"/>
              </a:ext>
            </a:extLst>
          </p:cNvPr>
          <p:cNvSpPr txBox="1"/>
          <p:nvPr/>
        </p:nvSpPr>
        <p:spPr>
          <a:xfrm>
            <a:off x="1079888" y="3325256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商品排列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35A37CA-FA6F-3687-DC5A-88CD00B197FA}"/>
              </a:ext>
            </a:extLst>
          </p:cNvPr>
          <p:cNvSpPr txBox="1"/>
          <p:nvPr/>
        </p:nvSpPr>
        <p:spPr>
          <a:xfrm>
            <a:off x="1079888" y="3881374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商品資訊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208351-9EC8-D971-7561-C04FAE0436BD}"/>
              </a:ext>
            </a:extLst>
          </p:cNvPr>
          <p:cNvSpPr txBox="1"/>
          <p:nvPr/>
        </p:nvSpPr>
        <p:spPr>
          <a:xfrm>
            <a:off x="1079888" y="4422008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推薦商品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7F63AF87-D73F-1383-619D-1AA42B1FC5CF}"/>
              </a:ext>
            </a:extLst>
          </p:cNvPr>
          <p:cNvSpPr txBox="1"/>
          <p:nvPr/>
        </p:nvSpPr>
        <p:spPr>
          <a:xfrm>
            <a:off x="2551441" y="2771527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收藏分類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BA9E64D2-64E9-ECF7-3772-1C0E814A8A33}"/>
              </a:ext>
            </a:extLst>
          </p:cNvPr>
          <p:cNvSpPr txBox="1"/>
          <p:nvPr/>
        </p:nvSpPr>
        <p:spPr>
          <a:xfrm>
            <a:off x="2551441" y="3323743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推薦商品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EC26E564-873D-7837-1B4C-7D6EEBCE486F}"/>
              </a:ext>
            </a:extLst>
          </p:cNvPr>
          <p:cNvSpPr txBox="1"/>
          <p:nvPr/>
        </p:nvSpPr>
        <p:spPr>
          <a:xfrm>
            <a:off x="2525793" y="3860564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增至購物車</a:t>
            </a:r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C7E6B8AA-DAD0-6A7B-64EC-B3E8B68AC3F1}"/>
              </a:ext>
            </a:extLst>
          </p:cNvPr>
          <p:cNvSpPr/>
          <p:nvPr/>
        </p:nvSpPr>
        <p:spPr>
          <a:xfrm>
            <a:off x="2227446" y="2075632"/>
            <a:ext cx="1176829" cy="365516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81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CD1E33DA-4B17-58D7-1C8D-09CDABE085FC}"/>
              </a:ext>
            </a:extLst>
          </p:cNvPr>
          <p:cNvSpPr txBox="1"/>
          <p:nvPr/>
        </p:nvSpPr>
        <p:spPr>
          <a:xfrm>
            <a:off x="2364455" y="2104502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收藏清單</a:t>
            </a:r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3B5B7118-3631-286C-AE60-400AE8F91D07}"/>
              </a:ext>
            </a:extLst>
          </p:cNvPr>
          <p:cNvSpPr/>
          <p:nvPr/>
        </p:nvSpPr>
        <p:spPr>
          <a:xfrm>
            <a:off x="2182213" y="2220477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4" name="矩形: 圓角 143">
            <a:extLst>
              <a:ext uri="{FF2B5EF4-FFF2-40B4-BE49-F238E27FC236}">
                <a16:creationId xmlns:a16="http://schemas.microsoft.com/office/drawing/2014/main" id="{7682058E-10F9-3E17-8A46-CB7EC1D85AED}"/>
              </a:ext>
            </a:extLst>
          </p:cNvPr>
          <p:cNvSpPr/>
          <p:nvPr/>
        </p:nvSpPr>
        <p:spPr>
          <a:xfrm>
            <a:off x="3686004" y="2064253"/>
            <a:ext cx="1176829" cy="365516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81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00BD1668-C6AC-494A-8ADB-4FCBDAADB081}"/>
              </a:ext>
            </a:extLst>
          </p:cNvPr>
          <p:cNvSpPr txBox="1"/>
          <p:nvPr/>
        </p:nvSpPr>
        <p:spPr>
          <a:xfrm>
            <a:off x="3912781" y="2093123"/>
            <a:ext cx="72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</a:t>
            </a: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EEAB805E-B59F-7332-102E-A206E55F7A37}"/>
              </a:ext>
            </a:extLst>
          </p:cNvPr>
          <p:cNvSpPr txBox="1"/>
          <p:nvPr/>
        </p:nvSpPr>
        <p:spPr>
          <a:xfrm>
            <a:off x="3991891" y="2767622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待購清單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D21C618-06C3-05DF-DF5C-080B4BB498B7}"/>
              </a:ext>
            </a:extLst>
          </p:cNvPr>
          <p:cNvSpPr txBox="1"/>
          <p:nvPr/>
        </p:nvSpPr>
        <p:spPr>
          <a:xfrm>
            <a:off x="3981306" y="3288933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推薦商品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5E16E69F-4654-FFF8-6AB0-D3E26488CC74}"/>
              </a:ext>
            </a:extLst>
          </p:cNvPr>
          <p:cNvSpPr txBox="1"/>
          <p:nvPr/>
        </p:nvSpPr>
        <p:spPr>
          <a:xfrm>
            <a:off x="3981306" y="3810244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商品評價</a:t>
            </a:r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251EDC40-CC85-9511-686F-12A5BBF5B1B4}"/>
              </a:ext>
            </a:extLst>
          </p:cNvPr>
          <p:cNvSpPr/>
          <p:nvPr/>
        </p:nvSpPr>
        <p:spPr>
          <a:xfrm>
            <a:off x="3640771" y="2209098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BCD6AB27-C11C-F3D9-9DF8-D7F64D0151A9}"/>
              </a:ext>
            </a:extLst>
          </p:cNvPr>
          <p:cNvSpPr txBox="1"/>
          <p:nvPr/>
        </p:nvSpPr>
        <p:spPr>
          <a:xfrm>
            <a:off x="4160842" y="4852866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付款</a:t>
            </a: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1519B860-78A9-9ADF-44FB-4D10083B8129}"/>
              </a:ext>
            </a:extLst>
          </p:cNvPr>
          <p:cNvSpPr txBox="1"/>
          <p:nvPr/>
        </p:nvSpPr>
        <p:spPr>
          <a:xfrm>
            <a:off x="3981306" y="5374176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購物完成</a:t>
            </a:r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B6CAB7BD-E518-4530-4240-EF6644FD8219}"/>
              </a:ext>
            </a:extLst>
          </p:cNvPr>
          <p:cNvCxnSpPr>
            <a:cxnSpLocks/>
          </p:cNvCxnSpPr>
          <p:nvPr/>
        </p:nvCxnSpPr>
        <p:spPr>
          <a:xfrm>
            <a:off x="3678683" y="2235955"/>
            <a:ext cx="0" cy="381341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6BBF3DC2-F669-871E-A765-F27DE78D8ADE}"/>
              </a:ext>
            </a:extLst>
          </p:cNvPr>
          <p:cNvSpPr txBox="1"/>
          <p:nvPr/>
        </p:nvSpPr>
        <p:spPr>
          <a:xfrm>
            <a:off x="3917186" y="4355701"/>
            <a:ext cx="103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chemeClr val="bg1"/>
                </a:solidFill>
              </a:rPr>
              <a:t>確認訂購細節</a:t>
            </a: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B7EC1CA9-45FB-DB76-B176-7036A73A527E}"/>
              </a:ext>
            </a:extLst>
          </p:cNvPr>
          <p:cNvSpPr txBox="1"/>
          <p:nvPr/>
        </p:nvSpPr>
        <p:spPr>
          <a:xfrm>
            <a:off x="5685596" y="2779001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註冊</a:t>
            </a: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E6DAA6A8-FDDF-C6B4-78F3-583BE9C54224}"/>
              </a:ext>
            </a:extLst>
          </p:cNvPr>
          <p:cNvSpPr txBox="1"/>
          <p:nvPr/>
        </p:nvSpPr>
        <p:spPr>
          <a:xfrm>
            <a:off x="5685596" y="3331217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登入</a:t>
            </a: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479FD1F1-D49D-3F47-BE16-A4322BBD5346}"/>
              </a:ext>
            </a:extLst>
          </p:cNvPr>
          <p:cNvSpPr txBox="1"/>
          <p:nvPr/>
        </p:nvSpPr>
        <p:spPr>
          <a:xfrm>
            <a:off x="5506060" y="3833295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個人資訊</a:t>
            </a:r>
          </a:p>
        </p:txBody>
      </p:sp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1C98EAF9-90EF-471D-79DD-327D1FA5F440}"/>
              </a:ext>
            </a:extLst>
          </p:cNvPr>
          <p:cNvSpPr/>
          <p:nvPr/>
        </p:nvSpPr>
        <p:spPr>
          <a:xfrm>
            <a:off x="5207382" y="2075632"/>
            <a:ext cx="1176829" cy="365516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81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7E59E11A-B371-CBED-D6FC-C6972F4E80B7}"/>
              </a:ext>
            </a:extLst>
          </p:cNvPr>
          <p:cNvSpPr txBox="1"/>
          <p:nvPr/>
        </p:nvSpPr>
        <p:spPr>
          <a:xfrm>
            <a:off x="5359687" y="2104502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會員專區</a:t>
            </a:r>
          </a:p>
        </p:txBody>
      </p:sp>
      <p:sp>
        <p:nvSpPr>
          <p:cNvPr id="185" name="橢圓 184">
            <a:extLst>
              <a:ext uri="{FF2B5EF4-FFF2-40B4-BE49-F238E27FC236}">
                <a16:creationId xmlns:a16="http://schemas.microsoft.com/office/drawing/2014/main" id="{7AC312BF-5135-5ED9-4D4F-9605CF52EF8C}"/>
              </a:ext>
            </a:extLst>
          </p:cNvPr>
          <p:cNvSpPr/>
          <p:nvPr/>
        </p:nvSpPr>
        <p:spPr>
          <a:xfrm>
            <a:off x="5162149" y="2220477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4594E742-A9ED-2A54-B5CA-7A56299C439A}"/>
              </a:ext>
            </a:extLst>
          </p:cNvPr>
          <p:cNvCxnSpPr>
            <a:cxnSpLocks/>
          </p:cNvCxnSpPr>
          <p:nvPr/>
        </p:nvCxnSpPr>
        <p:spPr>
          <a:xfrm>
            <a:off x="5200061" y="2247334"/>
            <a:ext cx="0" cy="225632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9CDFDB0E-D121-FE76-7711-F72D9E462303}"/>
              </a:ext>
            </a:extLst>
          </p:cNvPr>
          <p:cNvSpPr txBox="1"/>
          <p:nvPr/>
        </p:nvSpPr>
        <p:spPr>
          <a:xfrm>
            <a:off x="5529301" y="4332684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訂單資訊</a:t>
            </a: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D98EB55A-FD74-DC4A-FE6C-401CF3663D44}"/>
              </a:ext>
            </a:extLst>
          </p:cNvPr>
          <p:cNvSpPr txBox="1"/>
          <p:nvPr/>
        </p:nvSpPr>
        <p:spPr>
          <a:xfrm>
            <a:off x="6902545" y="2811074"/>
            <a:ext cx="1082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</a:rPr>
              <a:t>客製化產品上傳</a:t>
            </a: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5A5A7929-A540-BEF3-9852-8A5B1A322B7C}"/>
              </a:ext>
            </a:extLst>
          </p:cNvPr>
          <p:cNvSpPr txBox="1"/>
          <p:nvPr/>
        </p:nvSpPr>
        <p:spPr>
          <a:xfrm>
            <a:off x="6928194" y="3354300"/>
            <a:ext cx="103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dirty="0">
                <a:solidFill>
                  <a:schemeClr val="bg1"/>
                </a:solidFill>
              </a:rPr>
              <a:t>圖片拖曳功能</a:t>
            </a:r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79913A44-88A8-41D1-7E40-029E9513E76B}"/>
              </a:ext>
            </a:extLst>
          </p:cNvPr>
          <p:cNvSpPr txBox="1"/>
          <p:nvPr/>
        </p:nvSpPr>
        <p:spPr>
          <a:xfrm>
            <a:off x="6928194" y="3856378"/>
            <a:ext cx="103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dirty="0">
                <a:solidFill>
                  <a:schemeClr val="bg1"/>
                </a:solidFill>
              </a:rPr>
              <a:t>選擇尺寸數量</a:t>
            </a:r>
          </a:p>
        </p:txBody>
      </p:sp>
      <p:sp>
        <p:nvSpPr>
          <p:cNvPr id="198" name="矩形: 圓角 197">
            <a:extLst>
              <a:ext uri="{FF2B5EF4-FFF2-40B4-BE49-F238E27FC236}">
                <a16:creationId xmlns:a16="http://schemas.microsoft.com/office/drawing/2014/main" id="{59C5F907-875B-624A-2222-B5D2D0EB6449}"/>
              </a:ext>
            </a:extLst>
          </p:cNvPr>
          <p:cNvSpPr/>
          <p:nvPr/>
        </p:nvSpPr>
        <p:spPr>
          <a:xfrm>
            <a:off x="6701985" y="2075632"/>
            <a:ext cx="1176829" cy="365516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81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C20099D9-181E-97E9-A09C-520C105401AC}"/>
              </a:ext>
            </a:extLst>
          </p:cNvPr>
          <p:cNvSpPr txBox="1"/>
          <p:nvPr/>
        </p:nvSpPr>
        <p:spPr>
          <a:xfrm>
            <a:off x="6822416" y="2124974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客製化產品</a:t>
            </a:r>
          </a:p>
        </p:txBody>
      </p:sp>
      <p:sp>
        <p:nvSpPr>
          <p:cNvPr id="203" name="橢圓 202">
            <a:extLst>
              <a:ext uri="{FF2B5EF4-FFF2-40B4-BE49-F238E27FC236}">
                <a16:creationId xmlns:a16="http://schemas.microsoft.com/office/drawing/2014/main" id="{49218F49-A0D0-1197-AA70-363A7FDBAB28}"/>
              </a:ext>
            </a:extLst>
          </p:cNvPr>
          <p:cNvSpPr/>
          <p:nvPr/>
        </p:nvSpPr>
        <p:spPr>
          <a:xfrm>
            <a:off x="6656752" y="2220477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5" name="直線接點 204">
            <a:extLst>
              <a:ext uri="{FF2B5EF4-FFF2-40B4-BE49-F238E27FC236}">
                <a16:creationId xmlns:a16="http://schemas.microsoft.com/office/drawing/2014/main" id="{CEAF83C0-A0DF-993D-3843-21BB6A6390C4}"/>
              </a:ext>
            </a:extLst>
          </p:cNvPr>
          <p:cNvCxnSpPr>
            <a:cxnSpLocks/>
          </p:cNvCxnSpPr>
          <p:nvPr/>
        </p:nvCxnSpPr>
        <p:spPr>
          <a:xfrm flipH="1">
            <a:off x="6691439" y="2247334"/>
            <a:ext cx="3225" cy="174600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>
            <a:extLst>
              <a:ext uri="{FF2B5EF4-FFF2-40B4-BE49-F238E27FC236}">
                <a16:creationId xmlns:a16="http://schemas.microsoft.com/office/drawing/2014/main" id="{339B4B25-8381-FE0B-7227-19D2EDF74E50}"/>
              </a:ext>
            </a:extLst>
          </p:cNvPr>
          <p:cNvCxnSpPr>
            <a:cxnSpLocks/>
          </p:cNvCxnSpPr>
          <p:nvPr/>
        </p:nvCxnSpPr>
        <p:spPr>
          <a:xfrm>
            <a:off x="2227446" y="2238737"/>
            <a:ext cx="0" cy="175460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F1361AC0-2F31-52CD-8F2E-36E429DC08F6}"/>
              </a:ext>
            </a:extLst>
          </p:cNvPr>
          <p:cNvSpPr txBox="1"/>
          <p:nvPr/>
        </p:nvSpPr>
        <p:spPr>
          <a:xfrm>
            <a:off x="1015768" y="4987102"/>
            <a:ext cx="103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dirty="0">
                <a:solidFill>
                  <a:schemeClr val="bg1"/>
                </a:solidFill>
              </a:rPr>
              <a:t>產品詳細資料</a:t>
            </a:r>
          </a:p>
        </p:txBody>
      </p:sp>
      <p:sp>
        <p:nvSpPr>
          <p:cNvPr id="230" name="文字方塊 229">
            <a:extLst>
              <a:ext uri="{FF2B5EF4-FFF2-40B4-BE49-F238E27FC236}">
                <a16:creationId xmlns:a16="http://schemas.microsoft.com/office/drawing/2014/main" id="{160034C3-69C5-F949-67CF-E33E9EBE62FA}"/>
              </a:ext>
            </a:extLst>
          </p:cNvPr>
          <p:cNvSpPr txBox="1"/>
          <p:nvPr/>
        </p:nvSpPr>
        <p:spPr>
          <a:xfrm>
            <a:off x="8481225" y="2761888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商品總攬</a:t>
            </a:r>
          </a:p>
        </p:txBody>
      </p:sp>
      <p:sp>
        <p:nvSpPr>
          <p:cNvPr id="231" name="文字方塊 230">
            <a:extLst>
              <a:ext uri="{FF2B5EF4-FFF2-40B4-BE49-F238E27FC236}">
                <a16:creationId xmlns:a16="http://schemas.microsoft.com/office/drawing/2014/main" id="{8E201C48-E792-7C09-A2DD-B727F3A9D4B8}"/>
              </a:ext>
            </a:extLst>
          </p:cNvPr>
          <p:cNvSpPr txBox="1"/>
          <p:nvPr/>
        </p:nvSpPr>
        <p:spPr>
          <a:xfrm>
            <a:off x="8481225" y="3314104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訂單管理</a:t>
            </a:r>
          </a:p>
        </p:txBody>
      </p:sp>
      <p:sp>
        <p:nvSpPr>
          <p:cNvPr id="232" name="文字方塊 231">
            <a:extLst>
              <a:ext uri="{FF2B5EF4-FFF2-40B4-BE49-F238E27FC236}">
                <a16:creationId xmlns:a16="http://schemas.microsoft.com/office/drawing/2014/main" id="{4092FC80-F262-230A-A184-671F2E51A2ED}"/>
              </a:ext>
            </a:extLst>
          </p:cNvPr>
          <p:cNvSpPr txBox="1"/>
          <p:nvPr/>
        </p:nvSpPr>
        <p:spPr>
          <a:xfrm>
            <a:off x="8481225" y="3816182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商品管理</a:t>
            </a:r>
          </a:p>
        </p:txBody>
      </p:sp>
      <p:sp>
        <p:nvSpPr>
          <p:cNvPr id="233" name="矩形: 圓角 232">
            <a:extLst>
              <a:ext uri="{FF2B5EF4-FFF2-40B4-BE49-F238E27FC236}">
                <a16:creationId xmlns:a16="http://schemas.microsoft.com/office/drawing/2014/main" id="{B8B1EDCA-8F20-1793-4D2B-D8C46D5C0782}"/>
              </a:ext>
            </a:extLst>
          </p:cNvPr>
          <p:cNvSpPr/>
          <p:nvPr/>
        </p:nvSpPr>
        <p:spPr>
          <a:xfrm>
            <a:off x="8162483" y="2066829"/>
            <a:ext cx="1176829" cy="365516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0BA18502-80D4-9BF0-CA96-F34AEAFEA875}"/>
              </a:ext>
            </a:extLst>
          </p:cNvPr>
          <p:cNvSpPr txBox="1"/>
          <p:nvPr/>
        </p:nvSpPr>
        <p:spPr>
          <a:xfrm>
            <a:off x="8299493" y="2095699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後台管理</a:t>
            </a:r>
          </a:p>
        </p:txBody>
      </p:sp>
      <p:sp>
        <p:nvSpPr>
          <p:cNvPr id="238" name="橢圓 237">
            <a:extLst>
              <a:ext uri="{FF2B5EF4-FFF2-40B4-BE49-F238E27FC236}">
                <a16:creationId xmlns:a16="http://schemas.microsoft.com/office/drawing/2014/main" id="{7270D161-DE28-1718-B36E-541C3FEBF409}"/>
              </a:ext>
            </a:extLst>
          </p:cNvPr>
          <p:cNvSpPr/>
          <p:nvPr/>
        </p:nvSpPr>
        <p:spPr>
          <a:xfrm>
            <a:off x="8130849" y="2211674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0" name="直線接點 239">
            <a:extLst>
              <a:ext uri="{FF2B5EF4-FFF2-40B4-BE49-F238E27FC236}">
                <a16:creationId xmlns:a16="http://schemas.microsoft.com/office/drawing/2014/main" id="{CC83D848-DE9E-7A26-E84C-8C436CE8AB5C}"/>
              </a:ext>
            </a:extLst>
          </p:cNvPr>
          <p:cNvCxnSpPr>
            <a:cxnSpLocks/>
          </p:cNvCxnSpPr>
          <p:nvPr/>
        </p:nvCxnSpPr>
        <p:spPr>
          <a:xfrm flipH="1">
            <a:off x="8162483" y="2240648"/>
            <a:ext cx="6278" cy="221220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文字方塊 240">
            <a:extLst>
              <a:ext uri="{FF2B5EF4-FFF2-40B4-BE49-F238E27FC236}">
                <a16:creationId xmlns:a16="http://schemas.microsoft.com/office/drawing/2014/main" id="{7C82A567-6DD9-DED3-E891-2E1BE0C5D616}"/>
              </a:ext>
            </a:extLst>
          </p:cNvPr>
          <p:cNvSpPr txBox="1"/>
          <p:nvPr/>
        </p:nvSpPr>
        <p:spPr>
          <a:xfrm>
            <a:off x="8481225" y="4352767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會員管理</a:t>
            </a:r>
          </a:p>
        </p:txBody>
      </p:sp>
      <p:sp>
        <p:nvSpPr>
          <p:cNvPr id="243" name="橢圓 242">
            <a:extLst>
              <a:ext uri="{FF2B5EF4-FFF2-40B4-BE49-F238E27FC236}">
                <a16:creationId xmlns:a16="http://schemas.microsoft.com/office/drawing/2014/main" id="{F8A0E248-B573-B166-62F8-1F54C7EDB2E5}"/>
              </a:ext>
            </a:extLst>
          </p:cNvPr>
          <p:cNvSpPr/>
          <p:nvPr/>
        </p:nvSpPr>
        <p:spPr>
          <a:xfrm>
            <a:off x="721814" y="2182565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4" name="直線接點 243">
            <a:extLst>
              <a:ext uri="{FF2B5EF4-FFF2-40B4-BE49-F238E27FC236}">
                <a16:creationId xmlns:a16="http://schemas.microsoft.com/office/drawing/2014/main" id="{704ABB54-D180-0524-5453-3D9FF5B1F80B}"/>
              </a:ext>
            </a:extLst>
          </p:cNvPr>
          <p:cNvCxnSpPr>
            <a:cxnSpLocks/>
          </p:cNvCxnSpPr>
          <p:nvPr/>
        </p:nvCxnSpPr>
        <p:spPr>
          <a:xfrm>
            <a:off x="759682" y="2229695"/>
            <a:ext cx="0" cy="287423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文字方塊 246">
            <a:extLst>
              <a:ext uri="{FF2B5EF4-FFF2-40B4-BE49-F238E27FC236}">
                <a16:creationId xmlns:a16="http://schemas.microsoft.com/office/drawing/2014/main" id="{4DF52A14-DA4D-7D68-71FA-51172710BC73}"/>
              </a:ext>
            </a:extLst>
          </p:cNvPr>
          <p:cNvSpPr txBox="1"/>
          <p:nvPr/>
        </p:nvSpPr>
        <p:spPr>
          <a:xfrm>
            <a:off x="3960845" y="5918569"/>
            <a:ext cx="103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/>
                </a:solidFill>
              </a:rPr>
              <a:t>熱銷產品推薦</a:t>
            </a:r>
          </a:p>
        </p:txBody>
      </p:sp>
      <p:cxnSp>
        <p:nvCxnSpPr>
          <p:cNvPr id="251" name="直線接點 250">
            <a:extLst>
              <a:ext uri="{FF2B5EF4-FFF2-40B4-BE49-F238E27FC236}">
                <a16:creationId xmlns:a16="http://schemas.microsoft.com/office/drawing/2014/main" id="{9CC627A2-C9AF-2EBE-5A38-E345F386C784}"/>
              </a:ext>
            </a:extLst>
          </p:cNvPr>
          <p:cNvCxnSpPr>
            <a:cxnSpLocks/>
            <a:endCxn id="109" idx="1"/>
          </p:cNvCxnSpPr>
          <p:nvPr/>
        </p:nvCxnSpPr>
        <p:spPr>
          <a:xfrm>
            <a:off x="2245441" y="2905366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線接點 254">
            <a:extLst>
              <a:ext uri="{FF2B5EF4-FFF2-40B4-BE49-F238E27FC236}">
                <a16:creationId xmlns:a16="http://schemas.microsoft.com/office/drawing/2014/main" id="{CBB94681-0DFD-EFC3-48B4-1C7EFF88B96C}"/>
              </a:ext>
            </a:extLst>
          </p:cNvPr>
          <p:cNvCxnSpPr>
            <a:cxnSpLocks/>
          </p:cNvCxnSpPr>
          <p:nvPr/>
        </p:nvCxnSpPr>
        <p:spPr>
          <a:xfrm>
            <a:off x="2227446" y="3501992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接點 255">
            <a:extLst>
              <a:ext uri="{FF2B5EF4-FFF2-40B4-BE49-F238E27FC236}">
                <a16:creationId xmlns:a16="http://schemas.microsoft.com/office/drawing/2014/main" id="{973BCC4D-3F5C-AD95-5096-32761456F1DC}"/>
              </a:ext>
            </a:extLst>
          </p:cNvPr>
          <p:cNvCxnSpPr>
            <a:cxnSpLocks/>
          </p:cNvCxnSpPr>
          <p:nvPr/>
        </p:nvCxnSpPr>
        <p:spPr>
          <a:xfrm>
            <a:off x="2227446" y="399333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接點 258">
            <a:extLst>
              <a:ext uri="{FF2B5EF4-FFF2-40B4-BE49-F238E27FC236}">
                <a16:creationId xmlns:a16="http://schemas.microsoft.com/office/drawing/2014/main" id="{F1FDB3A9-945B-66C8-6EE3-74F0D0D66C04}"/>
              </a:ext>
            </a:extLst>
          </p:cNvPr>
          <p:cNvCxnSpPr>
            <a:cxnSpLocks/>
          </p:cNvCxnSpPr>
          <p:nvPr/>
        </p:nvCxnSpPr>
        <p:spPr>
          <a:xfrm>
            <a:off x="767610" y="2881311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接點 259">
            <a:extLst>
              <a:ext uri="{FF2B5EF4-FFF2-40B4-BE49-F238E27FC236}">
                <a16:creationId xmlns:a16="http://schemas.microsoft.com/office/drawing/2014/main" id="{5EF78C84-A7F9-96BD-D696-90C416B3C850}"/>
              </a:ext>
            </a:extLst>
          </p:cNvPr>
          <p:cNvCxnSpPr>
            <a:cxnSpLocks/>
          </p:cNvCxnSpPr>
          <p:nvPr/>
        </p:nvCxnSpPr>
        <p:spPr>
          <a:xfrm>
            <a:off x="767610" y="3473037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接點 260">
            <a:extLst>
              <a:ext uri="{FF2B5EF4-FFF2-40B4-BE49-F238E27FC236}">
                <a16:creationId xmlns:a16="http://schemas.microsoft.com/office/drawing/2014/main" id="{6962FCEC-F1C2-51AA-2613-AEFA1D578069}"/>
              </a:ext>
            </a:extLst>
          </p:cNvPr>
          <p:cNvCxnSpPr>
            <a:cxnSpLocks/>
          </p:cNvCxnSpPr>
          <p:nvPr/>
        </p:nvCxnSpPr>
        <p:spPr>
          <a:xfrm>
            <a:off x="767610" y="401172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接點 266">
            <a:extLst>
              <a:ext uri="{FF2B5EF4-FFF2-40B4-BE49-F238E27FC236}">
                <a16:creationId xmlns:a16="http://schemas.microsoft.com/office/drawing/2014/main" id="{026CFF79-5E9E-2691-EC1E-616605251362}"/>
              </a:ext>
            </a:extLst>
          </p:cNvPr>
          <p:cNvCxnSpPr>
            <a:cxnSpLocks/>
          </p:cNvCxnSpPr>
          <p:nvPr/>
        </p:nvCxnSpPr>
        <p:spPr>
          <a:xfrm>
            <a:off x="767610" y="4565237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接點 267">
            <a:extLst>
              <a:ext uri="{FF2B5EF4-FFF2-40B4-BE49-F238E27FC236}">
                <a16:creationId xmlns:a16="http://schemas.microsoft.com/office/drawing/2014/main" id="{11597A43-192F-FA1E-3F03-FD04A661E54C}"/>
              </a:ext>
            </a:extLst>
          </p:cNvPr>
          <p:cNvCxnSpPr>
            <a:cxnSpLocks/>
          </p:cNvCxnSpPr>
          <p:nvPr/>
        </p:nvCxnSpPr>
        <p:spPr>
          <a:xfrm>
            <a:off x="767610" y="510392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線接點 276">
            <a:extLst>
              <a:ext uri="{FF2B5EF4-FFF2-40B4-BE49-F238E27FC236}">
                <a16:creationId xmlns:a16="http://schemas.microsoft.com/office/drawing/2014/main" id="{8119393D-B09C-8207-A9E6-C43AD6CCB105}"/>
              </a:ext>
            </a:extLst>
          </p:cNvPr>
          <p:cNvCxnSpPr>
            <a:cxnSpLocks/>
          </p:cNvCxnSpPr>
          <p:nvPr/>
        </p:nvCxnSpPr>
        <p:spPr>
          <a:xfrm>
            <a:off x="3685033" y="2925415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接點 277">
            <a:extLst>
              <a:ext uri="{FF2B5EF4-FFF2-40B4-BE49-F238E27FC236}">
                <a16:creationId xmlns:a16="http://schemas.microsoft.com/office/drawing/2014/main" id="{62BB64A3-A9C9-6D0F-EEB9-9C0174F5A4DE}"/>
              </a:ext>
            </a:extLst>
          </p:cNvPr>
          <p:cNvCxnSpPr>
            <a:cxnSpLocks/>
          </p:cNvCxnSpPr>
          <p:nvPr/>
        </p:nvCxnSpPr>
        <p:spPr>
          <a:xfrm>
            <a:off x="3675306" y="3438762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線接點 278">
            <a:extLst>
              <a:ext uri="{FF2B5EF4-FFF2-40B4-BE49-F238E27FC236}">
                <a16:creationId xmlns:a16="http://schemas.microsoft.com/office/drawing/2014/main" id="{9307A23D-4546-56A9-C2D5-C449CF41F17A}"/>
              </a:ext>
            </a:extLst>
          </p:cNvPr>
          <p:cNvCxnSpPr>
            <a:cxnSpLocks/>
          </p:cNvCxnSpPr>
          <p:nvPr/>
        </p:nvCxnSpPr>
        <p:spPr>
          <a:xfrm>
            <a:off x="3675305" y="3958114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線接點 279">
            <a:extLst>
              <a:ext uri="{FF2B5EF4-FFF2-40B4-BE49-F238E27FC236}">
                <a16:creationId xmlns:a16="http://schemas.microsoft.com/office/drawing/2014/main" id="{B1FE5FA6-4D3B-6058-0DA7-12424D547075}"/>
              </a:ext>
            </a:extLst>
          </p:cNvPr>
          <p:cNvCxnSpPr>
            <a:cxnSpLocks/>
          </p:cNvCxnSpPr>
          <p:nvPr/>
        </p:nvCxnSpPr>
        <p:spPr>
          <a:xfrm>
            <a:off x="3676479" y="4483674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接點 280">
            <a:extLst>
              <a:ext uri="{FF2B5EF4-FFF2-40B4-BE49-F238E27FC236}">
                <a16:creationId xmlns:a16="http://schemas.microsoft.com/office/drawing/2014/main" id="{875F75A3-6587-5A9A-3450-7DFBE9F2FE60}"/>
              </a:ext>
            </a:extLst>
          </p:cNvPr>
          <p:cNvCxnSpPr>
            <a:cxnSpLocks/>
          </p:cNvCxnSpPr>
          <p:nvPr/>
        </p:nvCxnSpPr>
        <p:spPr>
          <a:xfrm>
            <a:off x="3675304" y="4995305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線接點 281">
            <a:extLst>
              <a:ext uri="{FF2B5EF4-FFF2-40B4-BE49-F238E27FC236}">
                <a16:creationId xmlns:a16="http://schemas.microsoft.com/office/drawing/2014/main" id="{F4A1B19E-A80D-8291-8ECD-53B305B51AFB}"/>
              </a:ext>
            </a:extLst>
          </p:cNvPr>
          <p:cNvCxnSpPr>
            <a:cxnSpLocks/>
          </p:cNvCxnSpPr>
          <p:nvPr/>
        </p:nvCxnSpPr>
        <p:spPr>
          <a:xfrm>
            <a:off x="3675305" y="5528064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線接點 282">
            <a:extLst>
              <a:ext uri="{FF2B5EF4-FFF2-40B4-BE49-F238E27FC236}">
                <a16:creationId xmlns:a16="http://schemas.microsoft.com/office/drawing/2014/main" id="{6227899D-ED69-9841-9277-8CC89BBAE860}"/>
              </a:ext>
            </a:extLst>
          </p:cNvPr>
          <p:cNvCxnSpPr>
            <a:cxnSpLocks/>
          </p:cNvCxnSpPr>
          <p:nvPr/>
        </p:nvCxnSpPr>
        <p:spPr>
          <a:xfrm>
            <a:off x="3675304" y="6049374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線接點 284">
            <a:extLst>
              <a:ext uri="{FF2B5EF4-FFF2-40B4-BE49-F238E27FC236}">
                <a16:creationId xmlns:a16="http://schemas.microsoft.com/office/drawing/2014/main" id="{98A9AFB3-2EFB-F84C-0470-0F4F3800927E}"/>
              </a:ext>
            </a:extLst>
          </p:cNvPr>
          <p:cNvCxnSpPr>
            <a:cxnSpLocks/>
          </p:cNvCxnSpPr>
          <p:nvPr/>
        </p:nvCxnSpPr>
        <p:spPr>
          <a:xfrm>
            <a:off x="5200061" y="293288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線接點 285">
            <a:extLst>
              <a:ext uri="{FF2B5EF4-FFF2-40B4-BE49-F238E27FC236}">
                <a16:creationId xmlns:a16="http://schemas.microsoft.com/office/drawing/2014/main" id="{C17605F9-6C24-171C-11B0-F5AC3C32AEC7}"/>
              </a:ext>
            </a:extLst>
          </p:cNvPr>
          <p:cNvCxnSpPr>
            <a:cxnSpLocks/>
          </p:cNvCxnSpPr>
          <p:nvPr/>
        </p:nvCxnSpPr>
        <p:spPr>
          <a:xfrm>
            <a:off x="5200060" y="349168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線接點 286">
            <a:extLst>
              <a:ext uri="{FF2B5EF4-FFF2-40B4-BE49-F238E27FC236}">
                <a16:creationId xmlns:a16="http://schemas.microsoft.com/office/drawing/2014/main" id="{EA4F0502-7407-47F3-76A6-02A3FC250EBE}"/>
              </a:ext>
            </a:extLst>
          </p:cNvPr>
          <p:cNvCxnSpPr>
            <a:cxnSpLocks/>
          </p:cNvCxnSpPr>
          <p:nvPr/>
        </p:nvCxnSpPr>
        <p:spPr>
          <a:xfrm>
            <a:off x="5200060" y="399333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線接點 287">
            <a:extLst>
              <a:ext uri="{FF2B5EF4-FFF2-40B4-BE49-F238E27FC236}">
                <a16:creationId xmlns:a16="http://schemas.microsoft.com/office/drawing/2014/main" id="{67A752DF-079B-C95A-1D15-EFA68C02D5C2}"/>
              </a:ext>
            </a:extLst>
          </p:cNvPr>
          <p:cNvCxnSpPr>
            <a:cxnSpLocks/>
          </p:cNvCxnSpPr>
          <p:nvPr/>
        </p:nvCxnSpPr>
        <p:spPr>
          <a:xfrm>
            <a:off x="5200060" y="4503662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接點 289">
            <a:extLst>
              <a:ext uri="{FF2B5EF4-FFF2-40B4-BE49-F238E27FC236}">
                <a16:creationId xmlns:a16="http://schemas.microsoft.com/office/drawing/2014/main" id="{659FE884-3C09-EAC4-476A-F4A39E3E11CE}"/>
              </a:ext>
            </a:extLst>
          </p:cNvPr>
          <p:cNvCxnSpPr>
            <a:cxnSpLocks/>
          </p:cNvCxnSpPr>
          <p:nvPr/>
        </p:nvCxnSpPr>
        <p:spPr>
          <a:xfrm>
            <a:off x="6687206" y="293288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接點 290">
            <a:extLst>
              <a:ext uri="{FF2B5EF4-FFF2-40B4-BE49-F238E27FC236}">
                <a16:creationId xmlns:a16="http://schemas.microsoft.com/office/drawing/2014/main" id="{23EF94CD-781B-DEA1-DCF7-7A7FB5C45314}"/>
              </a:ext>
            </a:extLst>
          </p:cNvPr>
          <p:cNvCxnSpPr>
            <a:cxnSpLocks/>
          </p:cNvCxnSpPr>
          <p:nvPr/>
        </p:nvCxnSpPr>
        <p:spPr>
          <a:xfrm>
            <a:off x="6687205" y="349168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接點 291">
            <a:extLst>
              <a:ext uri="{FF2B5EF4-FFF2-40B4-BE49-F238E27FC236}">
                <a16:creationId xmlns:a16="http://schemas.microsoft.com/office/drawing/2014/main" id="{3E30C9E3-49A0-83E1-C24A-3B4996EF972F}"/>
              </a:ext>
            </a:extLst>
          </p:cNvPr>
          <p:cNvCxnSpPr>
            <a:cxnSpLocks/>
          </p:cNvCxnSpPr>
          <p:nvPr/>
        </p:nvCxnSpPr>
        <p:spPr>
          <a:xfrm>
            <a:off x="6687205" y="399333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接點 294">
            <a:extLst>
              <a:ext uri="{FF2B5EF4-FFF2-40B4-BE49-F238E27FC236}">
                <a16:creationId xmlns:a16="http://schemas.microsoft.com/office/drawing/2014/main" id="{07C834B3-03BF-16A0-BEBC-6DBCD0A537C5}"/>
              </a:ext>
            </a:extLst>
          </p:cNvPr>
          <p:cNvCxnSpPr>
            <a:cxnSpLocks/>
          </p:cNvCxnSpPr>
          <p:nvPr/>
        </p:nvCxnSpPr>
        <p:spPr>
          <a:xfrm>
            <a:off x="8170531" y="2905366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線接點 295">
            <a:extLst>
              <a:ext uri="{FF2B5EF4-FFF2-40B4-BE49-F238E27FC236}">
                <a16:creationId xmlns:a16="http://schemas.microsoft.com/office/drawing/2014/main" id="{88F40C36-03CB-EBA8-B163-8EE538CA821B}"/>
              </a:ext>
            </a:extLst>
          </p:cNvPr>
          <p:cNvCxnSpPr>
            <a:cxnSpLocks/>
          </p:cNvCxnSpPr>
          <p:nvPr/>
        </p:nvCxnSpPr>
        <p:spPr>
          <a:xfrm>
            <a:off x="8170530" y="3464166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線接點 296">
            <a:extLst>
              <a:ext uri="{FF2B5EF4-FFF2-40B4-BE49-F238E27FC236}">
                <a16:creationId xmlns:a16="http://schemas.microsoft.com/office/drawing/2014/main" id="{7A7A61AD-C7D7-BD9E-9BD9-C5DA2BD6D03C}"/>
              </a:ext>
            </a:extLst>
          </p:cNvPr>
          <p:cNvCxnSpPr>
            <a:cxnSpLocks/>
          </p:cNvCxnSpPr>
          <p:nvPr/>
        </p:nvCxnSpPr>
        <p:spPr>
          <a:xfrm>
            <a:off x="8170530" y="3965816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線接點 297">
            <a:extLst>
              <a:ext uri="{FF2B5EF4-FFF2-40B4-BE49-F238E27FC236}">
                <a16:creationId xmlns:a16="http://schemas.microsoft.com/office/drawing/2014/main" id="{C0DF7B6F-1621-62BC-2C10-F57BBFD76985}"/>
              </a:ext>
            </a:extLst>
          </p:cNvPr>
          <p:cNvCxnSpPr>
            <a:cxnSpLocks/>
          </p:cNvCxnSpPr>
          <p:nvPr/>
        </p:nvCxnSpPr>
        <p:spPr>
          <a:xfrm>
            <a:off x="8162483" y="4450735"/>
            <a:ext cx="253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Google Shape;75;p2">
            <a:extLst>
              <a:ext uri="{FF2B5EF4-FFF2-40B4-BE49-F238E27FC236}">
                <a16:creationId xmlns:a16="http://schemas.microsoft.com/office/drawing/2014/main" id="{F0D8BFA4-1992-6473-A9EB-442F4243CD25}"/>
              </a:ext>
            </a:extLst>
          </p:cNvPr>
          <p:cNvSpPr txBox="1">
            <a:spLocks/>
          </p:cNvSpPr>
          <p:nvPr/>
        </p:nvSpPr>
        <p:spPr>
          <a:xfrm>
            <a:off x="3991891" y="922914"/>
            <a:ext cx="2292264" cy="40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</a:p>
        </p:txBody>
      </p:sp>
      <p:pic>
        <p:nvPicPr>
          <p:cNvPr id="306" name="圖形 305">
            <a:extLst>
              <a:ext uri="{FF2B5EF4-FFF2-40B4-BE49-F238E27FC236}">
                <a16:creationId xmlns:a16="http://schemas.microsoft.com/office/drawing/2014/main" id="{8C4AAEA6-918A-FA7D-A369-533164FC4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4198" y="628787"/>
            <a:ext cx="247650" cy="238125"/>
          </a:xfrm>
          <a:prstGeom prst="rect">
            <a:avLst/>
          </a:prstGeom>
        </p:spPr>
      </p:pic>
      <p:pic>
        <p:nvPicPr>
          <p:cNvPr id="309" name="圖片 308">
            <a:extLst>
              <a:ext uri="{FF2B5EF4-FFF2-40B4-BE49-F238E27FC236}">
                <a16:creationId xmlns:a16="http://schemas.microsoft.com/office/drawing/2014/main" id="{FB917367-F927-1B62-6E74-BB080AB90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5777585" y="992720"/>
            <a:ext cx="256826" cy="2568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DEF55CA2-ACDF-7BFE-6CA3-6543BD278574}"/>
              </a:ext>
            </a:extLst>
          </p:cNvPr>
          <p:cNvGrpSpPr/>
          <p:nvPr/>
        </p:nvGrpSpPr>
        <p:grpSpPr>
          <a:xfrm>
            <a:off x="1006409" y="2722608"/>
            <a:ext cx="8451106" cy="3509524"/>
            <a:chOff x="976443" y="2707410"/>
            <a:chExt cx="8451106" cy="3509524"/>
          </a:xfrm>
          <a:solidFill>
            <a:schemeClr val="accent2">
              <a:lumMod val="75000"/>
            </a:schemeClr>
          </a:solidFill>
        </p:grpSpPr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C2528F6B-FA42-2409-30BF-E335C498C2DA}"/>
                </a:ext>
              </a:extLst>
            </p:cNvPr>
            <p:cNvSpPr/>
            <p:nvPr/>
          </p:nvSpPr>
          <p:spPr>
            <a:xfrm>
              <a:off x="976443" y="273493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1" name="矩形: 圓角 80">
              <a:extLst>
                <a:ext uri="{FF2B5EF4-FFF2-40B4-BE49-F238E27FC236}">
                  <a16:creationId xmlns:a16="http://schemas.microsoft.com/office/drawing/2014/main" id="{949961FF-B7A7-0E2E-A992-F8A66D2EC2EB}"/>
                </a:ext>
              </a:extLst>
            </p:cNvPr>
            <p:cNvSpPr/>
            <p:nvPr/>
          </p:nvSpPr>
          <p:spPr>
            <a:xfrm>
              <a:off x="976443" y="3281188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2FC557A7-AC85-AFCF-F432-F6C75B241D7C}"/>
                </a:ext>
              </a:extLst>
            </p:cNvPr>
            <p:cNvSpPr/>
            <p:nvPr/>
          </p:nvSpPr>
          <p:spPr>
            <a:xfrm>
              <a:off x="976443" y="382744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: 圓角 86">
              <a:extLst>
                <a:ext uri="{FF2B5EF4-FFF2-40B4-BE49-F238E27FC236}">
                  <a16:creationId xmlns:a16="http://schemas.microsoft.com/office/drawing/2014/main" id="{4BB02152-ADA6-7DC2-0BD9-7FF8DAAC49E1}"/>
                </a:ext>
              </a:extLst>
            </p:cNvPr>
            <p:cNvSpPr/>
            <p:nvPr/>
          </p:nvSpPr>
          <p:spPr>
            <a:xfrm>
              <a:off x="976443" y="4373698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0B9E5F86-1298-7BA0-2BA4-4F960A40A38B}"/>
                </a:ext>
              </a:extLst>
            </p:cNvPr>
            <p:cNvSpPr/>
            <p:nvPr/>
          </p:nvSpPr>
          <p:spPr>
            <a:xfrm>
              <a:off x="2447996" y="2707410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: 圓角 113">
              <a:extLst>
                <a:ext uri="{FF2B5EF4-FFF2-40B4-BE49-F238E27FC236}">
                  <a16:creationId xmlns:a16="http://schemas.microsoft.com/office/drawing/2014/main" id="{20E13221-ABCD-C4EF-C11C-F83DE1D937E0}"/>
                </a:ext>
              </a:extLst>
            </p:cNvPr>
            <p:cNvSpPr/>
            <p:nvPr/>
          </p:nvSpPr>
          <p:spPr>
            <a:xfrm>
              <a:off x="2447996" y="3279675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矩形: 圓角 116">
              <a:extLst>
                <a:ext uri="{FF2B5EF4-FFF2-40B4-BE49-F238E27FC236}">
                  <a16:creationId xmlns:a16="http://schemas.microsoft.com/office/drawing/2014/main" id="{8B1A14C7-4027-6B5C-040F-0075D0E1D136}"/>
                </a:ext>
              </a:extLst>
            </p:cNvPr>
            <p:cNvSpPr/>
            <p:nvPr/>
          </p:nvSpPr>
          <p:spPr>
            <a:xfrm>
              <a:off x="2447996" y="378175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矩形: 圓角 145">
              <a:extLst>
                <a:ext uri="{FF2B5EF4-FFF2-40B4-BE49-F238E27FC236}">
                  <a16:creationId xmlns:a16="http://schemas.microsoft.com/office/drawing/2014/main" id="{A26E22D0-E7DD-63FC-7808-175C8BB11CC8}"/>
                </a:ext>
              </a:extLst>
            </p:cNvPr>
            <p:cNvSpPr/>
            <p:nvPr/>
          </p:nvSpPr>
          <p:spPr>
            <a:xfrm>
              <a:off x="3888446" y="2723554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矩形: 圓角 148">
              <a:extLst>
                <a:ext uri="{FF2B5EF4-FFF2-40B4-BE49-F238E27FC236}">
                  <a16:creationId xmlns:a16="http://schemas.microsoft.com/office/drawing/2014/main" id="{B2B1A56C-9ADC-CDD8-0791-DC5401550EF8}"/>
                </a:ext>
              </a:extLst>
            </p:cNvPr>
            <p:cNvSpPr/>
            <p:nvPr/>
          </p:nvSpPr>
          <p:spPr>
            <a:xfrm>
              <a:off x="3877861" y="3244865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矩形: 圓角 150">
              <a:extLst>
                <a:ext uri="{FF2B5EF4-FFF2-40B4-BE49-F238E27FC236}">
                  <a16:creationId xmlns:a16="http://schemas.microsoft.com/office/drawing/2014/main" id="{3AE9820D-59D5-5A0D-EE90-DA70C651CFB2}"/>
                </a:ext>
              </a:extLst>
            </p:cNvPr>
            <p:cNvSpPr/>
            <p:nvPr/>
          </p:nvSpPr>
          <p:spPr>
            <a:xfrm>
              <a:off x="3877861" y="3766176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矩形: 圓角 165">
              <a:extLst>
                <a:ext uri="{FF2B5EF4-FFF2-40B4-BE49-F238E27FC236}">
                  <a16:creationId xmlns:a16="http://schemas.microsoft.com/office/drawing/2014/main" id="{E3CD8BCB-4244-0687-6F88-536C99D50584}"/>
                </a:ext>
              </a:extLst>
            </p:cNvPr>
            <p:cNvSpPr/>
            <p:nvPr/>
          </p:nvSpPr>
          <p:spPr>
            <a:xfrm>
              <a:off x="3877861" y="4808798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3C02EF6D-6005-AA7E-BB18-D0A0DF3FC972}"/>
                </a:ext>
              </a:extLst>
            </p:cNvPr>
            <p:cNvSpPr/>
            <p:nvPr/>
          </p:nvSpPr>
          <p:spPr>
            <a:xfrm>
              <a:off x="3877861" y="5330109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8" name="矩形: 圓角 157">
              <a:extLst>
                <a:ext uri="{FF2B5EF4-FFF2-40B4-BE49-F238E27FC236}">
                  <a16:creationId xmlns:a16="http://schemas.microsoft.com/office/drawing/2014/main" id="{93B9E484-163F-77FF-F50D-D348EB148A0E}"/>
                </a:ext>
              </a:extLst>
            </p:cNvPr>
            <p:cNvSpPr/>
            <p:nvPr/>
          </p:nvSpPr>
          <p:spPr>
            <a:xfrm>
              <a:off x="3877861" y="4287487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矩形: 圓角 181">
              <a:extLst>
                <a:ext uri="{FF2B5EF4-FFF2-40B4-BE49-F238E27FC236}">
                  <a16:creationId xmlns:a16="http://schemas.microsoft.com/office/drawing/2014/main" id="{C0D7B4D0-BFCE-B2D9-F2C9-C5E97CCD6D18}"/>
                </a:ext>
              </a:extLst>
            </p:cNvPr>
            <p:cNvSpPr/>
            <p:nvPr/>
          </p:nvSpPr>
          <p:spPr>
            <a:xfrm>
              <a:off x="5402615" y="273493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: 圓角 182">
              <a:extLst>
                <a:ext uri="{FF2B5EF4-FFF2-40B4-BE49-F238E27FC236}">
                  <a16:creationId xmlns:a16="http://schemas.microsoft.com/office/drawing/2014/main" id="{796688B2-5412-6F20-08CC-BAC0DFCEB002}"/>
                </a:ext>
              </a:extLst>
            </p:cNvPr>
            <p:cNvSpPr/>
            <p:nvPr/>
          </p:nvSpPr>
          <p:spPr>
            <a:xfrm>
              <a:off x="5402615" y="3287149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矩形: 圓角 183">
              <a:extLst>
                <a:ext uri="{FF2B5EF4-FFF2-40B4-BE49-F238E27FC236}">
                  <a16:creationId xmlns:a16="http://schemas.microsoft.com/office/drawing/2014/main" id="{E8F6C71F-4BE4-380D-9506-A4E307A33DE1}"/>
                </a:ext>
              </a:extLst>
            </p:cNvPr>
            <p:cNvSpPr/>
            <p:nvPr/>
          </p:nvSpPr>
          <p:spPr>
            <a:xfrm>
              <a:off x="5402615" y="3789227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矩形: 圓角 185">
              <a:extLst>
                <a:ext uri="{FF2B5EF4-FFF2-40B4-BE49-F238E27FC236}">
                  <a16:creationId xmlns:a16="http://schemas.microsoft.com/office/drawing/2014/main" id="{B7889481-3CDA-6454-270B-B73E596816E0}"/>
                </a:ext>
              </a:extLst>
            </p:cNvPr>
            <p:cNvSpPr/>
            <p:nvPr/>
          </p:nvSpPr>
          <p:spPr>
            <a:xfrm>
              <a:off x="5402615" y="4301666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矩形: 圓角 199">
              <a:extLst>
                <a:ext uri="{FF2B5EF4-FFF2-40B4-BE49-F238E27FC236}">
                  <a16:creationId xmlns:a16="http://schemas.microsoft.com/office/drawing/2014/main" id="{87A2DA97-8AE9-A124-2696-B333E9421ABC}"/>
                </a:ext>
              </a:extLst>
            </p:cNvPr>
            <p:cNvSpPr/>
            <p:nvPr/>
          </p:nvSpPr>
          <p:spPr>
            <a:xfrm>
              <a:off x="6888869" y="273493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1" name="矩形: 圓角 200">
              <a:extLst>
                <a:ext uri="{FF2B5EF4-FFF2-40B4-BE49-F238E27FC236}">
                  <a16:creationId xmlns:a16="http://schemas.microsoft.com/office/drawing/2014/main" id="{213EA801-81A3-4C90-B065-0B87362EC232}"/>
                </a:ext>
              </a:extLst>
            </p:cNvPr>
            <p:cNvSpPr/>
            <p:nvPr/>
          </p:nvSpPr>
          <p:spPr>
            <a:xfrm>
              <a:off x="6888869" y="3287149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矩形: 圓角 201">
              <a:extLst>
                <a:ext uri="{FF2B5EF4-FFF2-40B4-BE49-F238E27FC236}">
                  <a16:creationId xmlns:a16="http://schemas.microsoft.com/office/drawing/2014/main" id="{394918EE-688B-BD62-34F7-34D588EC4AC0}"/>
                </a:ext>
              </a:extLst>
            </p:cNvPr>
            <p:cNvSpPr/>
            <p:nvPr/>
          </p:nvSpPr>
          <p:spPr>
            <a:xfrm>
              <a:off x="6888869" y="3789227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9" name="矩形: 圓角 208">
              <a:extLst>
                <a:ext uri="{FF2B5EF4-FFF2-40B4-BE49-F238E27FC236}">
                  <a16:creationId xmlns:a16="http://schemas.microsoft.com/office/drawing/2014/main" id="{530E490A-E7AA-996E-10C3-78EBB95E40D7}"/>
                </a:ext>
              </a:extLst>
            </p:cNvPr>
            <p:cNvSpPr/>
            <p:nvPr/>
          </p:nvSpPr>
          <p:spPr>
            <a:xfrm>
              <a:off x="976443" y="4919951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5" name="矩形: 圓角 234">
              <a:extLst>
                <a:ext uri="{FF2B5EF4-FFF2-40B4-BE49-F238E27FC236}">
                  <a16:creationId xmlns:a16="http://schemas.microsoft.com/office/drawing/2014/main" id="{DCAD7CC1-4534-5255-82BD-C8035BF6C683}"/>
                </a:ext>
              </a:extLst>
            </p:cNvPr>
            <p:cNvSpPr/>
            <p:nvPr/>
          </p:nvSpPr>
          <p:spPr>
            <a:xfrm>
              <a:off x="8377780" y="2717820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6" name="矩形: 圓角 235">
              <a:extLst>
                <a:ext uri="{FF2B5EF4-FFF2-40B4-BE49-F238E27FC236}">
                  <a16:creationId xmlns:a16="http://schemas.microsoft.com/office/drawing/2014/main" id="{8559F4DC-3B2B-1CD6-3065-7D479568918A}"/>
                </a:ext>
              </a:extLst>
            </p:cNvPr>
            <p:cNvSpPr/>
            <p:nvPr/>
          </p:nvSpPr>
          <p:spPr>
            <a:xfrm>
              <a:off x="8377780" y="3270036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7" name="矩形: 圓角 236">
              <a:extLst>
                <a:ext uri="{FF2B5EF4-FFF2-40B4-BE49-F238E27FC236}">
                  <a16:creationId xmlns:a16="http://schemas.microsoft.com/office/drawing/2014/main" id="{FC52E252-B95E-372C-29FF-BAE24B3FC1D0}"/>
                </a:ext>
              </a:extLst>
            </p:cNvPr>
            <p:cNvSpPr/>
            <p:nvPr/>
          </p:nvSpPr>
          <p:spPr>
            <a:xfrm>
              <a:off x="8377780" y="3772114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9" name="矩形: 圓角 238">
              <a:extLst>
                <a:ext uri="{FF2B5EF4-FFF2-40B4-BE49-F238E27FC236}">
                  <a16:creationId xmlns:a16="http://schemas.microsoft.com/office/drawing/2014/main" id="{A11E29EE-B28C-9235-3677-5B3CC7F1289E}"/>
                </a:ext>
              </a:extLst>
            </p:cNvPr>
            <p:cNvSpPr/>
            <p:nvPr/>
          </p:nvSpPr>
          <p:spPr>
            <a:xfrm>
              <a:off x="8377780" y="4284553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0" name="矩形: 圓角 169">
              <a:extLst>
                <a:ext uri="{FF2B5EF4-FFF2-40B4-BE49-F238E27FC236}">
                  <a16:creationId xmlns:a16="http://schemas.microsoft.com/office/drawing/2014/main" id="{A1CDB3D9-8C83-69D5-5E69-F74E3DABA164}"/>
                </a:ext>
              </a:extLst>
            </p:cNvPr>
            <p:cNvSpPr/>
            <p:nvPr/>
          </p:nvSpPr>
          <p:spPr>
            <a:xfrm>
              <a:off x="3877861" y="5851418"/>
              <a:ext cx="1049769" cy="365516"/>
            </a:xfrm>
            <a:prstGeom prst="roundRect">
              <a:avLst>
                <a:gd name="adj" fmla="val 50000"/>
              </a:avLst>
            </a:prstGeom>
            <a:grpFill/>
            <a:ln w="12700" cap="rnd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12" name="圖形 311">
            <a:extLst>
              <a:ext uri="{FF2B5EF4-FFF2-40B4-BE49-F238E27FC236}">
                <a16:creationId xmlns:a16="http://schemas.microsoft.com/office/drawing/2014/main" id="{625CEEBC-DCD4-3164-D890-22C70F84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6690" y="5083530"/>
            <a:ext cx="4134109" cy="1122382"/>
          </a:xfrm>
          <a:prstGeom prst="rect">
            <a:avLst/>
          </a:prstGeom>
        </p:spPr>
      </p:pic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CC16477F-BE42-6B8D-9598-9D2C32208361}"/>
              </a:ext>
            </a:extLst>
          </p:cNvPr>
          <p:cNvSpPr/>
          <p:nvPr/>
        </p:nvSpPr>
        <p:spPr>
          <a:xfrm>
            <a:off x="816689" y="1411183"/>
            <a:ext cx="968904" cy="36551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 cmpd="dbl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7CFB5BE-E509-274A-D5F8-C02236110A07}"/>
              </a:ext>
            </a:extLst>
          </p:cNvPr>
          <p:cNvSpPr txBox="1"/>
          <p:nvPr/>
        </p:nvSpPr>
        <p:spPr>
          <a:xfrm>
            <a:off x="1029146" y="1440052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首頁</a:t>
            </a: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22351CBD-1090-0430-71F5-9312FCD9701F}"/>
              </a:ext>
            </a:extLst>
          </p:cNvPr>
          <p:cNvSpPr/>
          <p:nvPr/>
        </p:nvSpPr>
        <p:spPr>
          <a:xfrm>
            <a:off x="767610" y="2064253"/>
            <a:ext cx="1049769" cy="365516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81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8D65FC8-4914-9BFC-D95A-92B523A3D156}"/>
              </a:ext>
            </a:extLst>
          </p:cNvPr>
          <p:cNvSpPr txBox="1"/>
          <p:nvPr/>
        </p:nvSpPr>
        <p:spPr>
          <a:xfrm>
            <a:off x="842308" y="2095452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商品清單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2DAEF5-99E6-562B-61E7-B874D2AA3FB2}"/>
              </a:ext>
            </a:extLst>
          </p:cNvPr>
          <p:cNvSpPr txBox="1"/>
          <p:nvPr/>
        </p:nvSpPr>
        <p:spPr>
          <a:xfrm>
            <a:off x="1079888" y="2781046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商品分類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E50B9E6-4AD5-15CA-B1D3-62CFB49A2331}"/>
              </a:ext>
            </a:extLst>
          </p:cNvPr>
          <p:cNvSpPr txBox="1"/>
          <p:nvPr/>
        </p:nvSpPr>
        <p:spPr>
          <a:xfrm>
            <a:off x="1079888" y="3325256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商品排列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35A37CA-FA6F-3687-DC5A-88CD00B197FA}"/>
              </a:ext>
            </a:extLst>
          </p:cNvPr>
          <p:cNvSpPr txBox="1"/>
          <p:nvPr/>
        </p:nvSpPr>
        <p:spPr>
          <a:xfrm>
            <a:off x="1079888" y="3881374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商品資訊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4208351-9EC8-D971-7561-C04FAE0436BD}"/>
              </a:ext>
            </a:extLst>
          </p:cNvPr>
          <p:cNvSpPr txBox="1"/>
          <p:nvPr/>
        </p:nvSpPr>
        <p:spPr>
          <a:xfrm>
            <a:off x="1079888" y="4422008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推薦商品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7F63AF87-D73F-1383-619D-1AA42B1FC5CF}"/>
              </a:ext>
            </a:extLst>
          </p:cNvPr>
          <p:cNvSpPr txBox="1"/>
          <p:nvPr/>
        </p:nvSpPr>
        <p:spPr>
          <a:xfrm>
            <a:off x="2551441" y="2771527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收藏分類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BA9E64D2-64E9-ECF7-3772-1C0E814A8A33}"/>
              </a:ext>
            </a:extLst>
          </p:cNvPr>
          <p:cNvSpPr txBox="1"/>
          <p:nvPr/>
        </p:nvSpPr>
        <p:spPr>
          <a:xfrm>
            <a:off x="2551441" y="3323743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推薦商品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EC26E564-873D-7837-1B4C-7D6EEBCE486F}"/>
              </a:ext>
            </a:extLst>
          </p:cNvPr>
          <p:cNvSpPr txBox="1"/>
          <p:nvPr/>
        </p:nvSpPr>
        <p:spPr>
          <a:xfrm>
            <a:off x="2525793" y="3860564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增至購物車</a:t>
            </a:r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C7E6B8AA-DAD0-6A7B-64EC-B3E8B68AC3F1}"/>
              </a:ext>
            </a:extLst>
          </p:cNvPr>
          <p:cNvSpPr/>
          <p:nvPr/>
        </p:nvSpPr>
        <p:spPr>
          <a:xfrm>
            <a:off x="2227446" y="2075632"/>
            <a:ext cx="1176829" cy="365516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81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CD1E33DA-4B17-58D7-1C8D-09CDABE085FC}"/>
              </a:ext>
            </a:extLst>
          </p:cNvPr>
          <p:cNvSpPr txBox="1"/>
          <p:nvPr/>
        </p:nvSpPr>
        <p:spPr>
          <a:xfrm>
            <a:off x="2364455" y="2104502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收藏清單</a:t>
            </a:r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3B5B7118-3631-286C-AE60-400AE8F91D07}"/>
              </a:ext>
            </a:extLst>
          </p:cNvPr>
          <p:cNvSpPr/>
          <p:nvPr/>
        </p:nvSpPr>
        <p:spPr>
          <a:xfrm>
            <a:off x="2182213" y="2220477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4" name="矩形: 圓角 143">
            <a:extLst>
              <a:ext uri="{FF2B5EF4-FFF2-40B4-BE49-F238E27FC236}">
                <a16:creationId xmlns:a16="http://schemas.microsoft.com/office/drawing/2014/main" id="{7682058E-10F9-3E17-8A46-CB7EC1D85AED}"/>
              </a:ext>
            </a:extLst>
          </p:cNvPr>
          <p:cNvSpPr/>
          <p:nvPr/>
        </p:nvSpPr>
        <p:spPr>
          <a:xfrm>
            <a:off x="3686004" y="2064253"/>
            <a:ext cx="1176829" cy="365516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81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00BD1668-C6AC-494A-8ADB-4FCBDAADB081}"/>
              </a:ext>
            </a:extLst>
          </p:cNvPr>
          <p:cNvSpPr txBox="1"/>
          <p:nvPr/>
        </p:nvSpPr>
        <p:spPr>
          <a:xfrm>
            <a:off x="3912781" y="2093123"/>
            <a:ext cx="72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</a:t>
            </a: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EEAB805E-B59F-7332-102E-A206E55F7A37}"/>
              </a:ext>
            </a:extLst>
          </p:cNvPr>
          <p:cNvSpPr txBox="1"/>
          <p:nvPr/>
        </p:nvSpPr>
        <p:spPr>
          <a:xfrm>
            <a:off x="3991891" y="2767622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待購清單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D21C618-06C3-05DF-DF5C-080B4BB498B7}"/>
              </a:ext>
            </a:extLst>
          </p:cNvPr>
          <p:cNvSpPr txBox="1"/>
          <p:nvPr/>
        </p:nvSpPr>
        <p:spPr>
          <a:xfrm>
            <a:off x="3981306" y="3288933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推薦商品</a:t>
            </a: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5E16E69F-4654-FFF8-6AB0-D3E26488CC74}"/>
              </a:ext>
            </a:extLst>
          </p:cNvPr>
          <p:cNvSpPr txBox="1"/>
          <p:nvPr/>
        </p:nvSpPr>
        <p:spPr>
          <a:xfrm>
            <a:off x="3981306" y="3810244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商品評價</a:t>
            </a:r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251EDC40-CC85-9511-686F-12A5BBF5B1B4}"/>
              </a:ext>
            </a:extLst>
          </p:cNvPr>
          <p:cNvSpPr/>
          <p:nvPr/>
        </p:nvSpPr>
        <p:spPr>
          <a:xfrm>
            <a:off x="3640771" y="2209098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BCD6AB27-C11C-F3D9-9DF8-D7F64D0151A9}"/>
              </a:ext>
            </a:extLst>
          </p:cNvPr>
          <p:cNvSpPr txBox="1"/>
          <p:nvPr/>
        </p:nvSpPr>
        <p:spPr>
          <a:xfrm>
            <a:off x="4160842" y="4852866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付款</a:t>
            </a: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1519B860-78A9-9ADF-44FB-4D10083B8129}"/>
              </a:ext>
            </a:extLst>
          </p:cNvPr>
          <p:cNvSpPr txBox="1"/>
          <p:nvPr/>
        </p:nvSpPr>
        <p:spPr>
          <a:xfrm>
            <a:off x="3981306" y="5374176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購物完成</a:t>
            </a:r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B6CAB7BD-E518-4530-4240-EF6644FD8219}"/>
              </a:ext>
            </a:extLst>
          </p:cNvPr>
          <p:cNvCxnSpPr>
            <a:cxnSpLocks/>
          </p:cNvCxnSpPr>
          <p:nvPr/>
        </p:nvCxnSpPr>
        <p:spPr>
          <a:xfrm>
            <a:off x="3678683" y="2235955"/>
            <a:ext cx="0" cy="381341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6BBF3DC2-F669-871E-A765-F27DE78D8ADE}"/>
              </a:ext>
            </a:extLst>
          </p:cNvPr>
          <p:cNvSpPr txBox="1"/>
          <p:nvPr/>
        </p:nvSpPr>
        <p:spPr>
          <a:xfrm>
            <a:off x="3917186" y="4355701"/>
            <a:ext cx="103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>
                <a:solidFill>
                  <a:schemeClr val="bg1"/>
                </a:solidFill>
              </a:rPr>
              <a:t>確認訂購細節</a:t>
            </a: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B7EC1CA9-45FB-DB76-B176-7036A73A527E}"/>
              </a:ext>
            </a:extLst>
          </p:cNvPr>
          <p:cNvSpPr txBox="1"/>
          <p:nvPr/>
        </p:nvSpPr>
        <p:spPr>
          <a:xfrm>
            <a:off x="5685596" y="2779001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註冊</a:t>
            </a: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E6DAA6A8-FDDF-C6B4-78F3-583BE9C54224}"/>
              </a:ext>
            </a:extLst>
          </p:cNvPr>
          <p:cNvSpPr txBox="1"/>
          <p:nvPr/>
        </p:nvSpPr>
        <p:spPr>
          <a:xfrm>
            <a:off x="5685596" y="3331217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登入</a:t>
            </a: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479FD1F1-D49D-3F47-BE16-A4322BBD5346}"/>
              </a:ext>
            </a:extLst>
          </p:cNvPr>
          <p:cNvSpPr txBox="1"/>
          <p:nvPr/>
        </p:nvSpPr>
        <p:spPr>
          <a:xfrm>
            <a:off x="5506060" y="3833295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個人資訊</a:t>
            </a:r>
          </a:p>
        </p:txBody>
      </p:sp>
      <p:sp>
        <p:nvSpPr>
          <p:cNvPr id="180" name="矩形: 圓角 179">
            <a:extLst>
              <a:ext uri="{FF2B5EF4-FFF2-40B4-BE49-F238E27FC236}">
                <a16:creationId xmlns:a16="http://schemas.microsoft.com/office/drawing/2014/main" id="{1C98EAF9-90EF-471D-79DD-327D1FA5F440}"/>
              </a:ext>
            </a:extLst>
          </p:cNvPr>
          <p:cNvSpPr/>
          <p:nvPr/>
        </p:nvSpPr>
        <p:spPr>
          <a:xfrm>
            <a:off x="5207382" y="2075632"/>
            <a:ext cx="1176829" cy="365516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81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7E59E11A-B371-CBED-D6FC-C6972F4E80B7}"/>
              </a:ext>
            </a:extLst>
          </p:cNvPr>
          <p:cNvSpPr txBox="1"/>
          <p:nvPr/>
        </p:nvSpPr>
        <p:spPr>
          <a:xfrm>
            <a:off x="5359687" y="2104502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會員專區</a:t>
            </a:r>
          </a:p>
        </p:txBody>
      </p:sp>
      <p:sp>
        <p:nvSpPr>
          <p:cNvPr id="185" name="橢圓 184">
            <a:extLst>
              <a:ext uri="{FF2B5EF4-FFF2-40B4-BE49-F238E27FC236}">
                <a16:creationId xmlns:a16="http://schemas.microsoft.com/office/drawing/2014/main" id="{7AC312BF-5135-5ED9-4D4F-9605CF52EF8C}"/>
              </a:ext>
            </a:extLst>
          </p:cNvPr>
          <p:cNvSpPr/>
          <p:nvPr/>
        </p:nvSpPr>
        <p:spPr>
          <a:xfrm>
            <a:off x="5162149" y="2220477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4594E742-A9ED-2A54-B5CA-7A56299C439A}"/>
              </a:ext>
            </a:extLst>
          </p:cNvPr>
          <p:cNvCxnSpPr>
            <a:cxnSpLocks/>
          </p:cNvCxnSpPr>
          <p:nvPr/>
        </p:nvCxnSpPr>
        <p:spPr>
          <a:xfrm>
            <a:off x="5200061" y="2247334"/>
            <a:ext cx="0" cy="225632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9CDFDB0E-D121-FE76-7711-F72D9E462303}"/>
              </a:ext>
            </a:extLst>
          </p:cNvPr>
          <p:cNvSpPr txBox="1"/>
          <p:nvPr/>
        </p:nvSpPr>
        <p:spPr>
          <a:xfrm>
            <a:off x="5529301" y="4332684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訂單資訊</a:t>
            </a: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D98EB55A-FD74-DC4A-FE6C-401CF3663D44}"/>
              </a:ext>
            </a:extLst>
          </p:cNvPr>
          <p:cNvSpPr txBox="1"/>
          <p:nvPr/>
        </p:nvSpPr>
        <p:spPr>
          <a:xfrm>
            <a:off x="6902545" y="2811074"/>
            <a:ext cx="1082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</a:rPr>
              <a:t>客製化產品上傳</a:t>
            </a: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5A5A7929-A540-BEF3-9852-8A5B1A322B7C}"/>
              </a:ext>
            </a:extLst>
          </p:cNvPr>
          <p:cNvSpPr txBox="1"/>
          <p:nvPr/>
        </p:nvSpPr>
        <p:spPr>
          <a:xfrm>
            <a:off x="6928194" y="3354300"/>
            <a:ext cx="103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dirty="0">
                <a:solidFill>
                  <a:schemeClr val="bg1"/>
                </a:solidFill>
              </a:rPr>
              <a:t>圖片拖曳功能</a:t>
            </a:r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79913A44-88A8-41D1-7E40-029E9513E76B}"/>
              </a:ext>
            </a:extLst>
          </p:cNvPr>
          <p:cNvSpPr txBox="1"/>
          <p:nvPr/>
        </p:nvSpPr>
        <p:spPr>
          <a:xfrm>
            <a:off x="6928194" y="3856378"/>
            <a:ext cx="103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dirty="0">
                <a:solidFill>
                  <a:schemeClr val="bg1"/>
                </a:solidFill>
              </a:rPr>
              <a:t>選擇尺寸數量</a:t>
            </a:r>
          </a:p>
        </p:txBody>
      </p:sp>
      <p:sp>
        <p:nvSpPr>
          <p:cNvPr id="198" name="矩形: 圓角 197">
            <a:extLst>
              <a:ext uri="{FF2B5EF4-FFF2-40B4-BE49-F238E27FC236}">
                <a16:creationId xmlns:a16="http://schemas.microsoft.com/office/drawing/2014/main" id="{59C5F907-875B-624A-2222-B5D2D0EB6449}"/>
              </a:ext>
            </a:extLst>
          </p:cNvPr>
          <p:cNvSpPr/>
          <p:nvPr/>
        </p:nvSpPr>
        <p:spPr>
          <a:xfrm>
            <a:off x="6701985" y="2075632"/>
            <a:ext cx="1176829" cy="365516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81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C20099D9-181E-97E9-A09C-520C105401AC}"/>
              </a:ext>
            </a:extLst>
          </p:cNvPr>
          <p:cNvSpPr txBox="1"/>
          <p:nvPr/>
        </p:nvSpPr>
        <p:spPr>
          <a:xfrm>
            <a:off x="6822416" y="2124974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客製化產品</a:t>
            </a:r>
          </a:p>
        </p:txBody>
      </p:sp>
      <p:sp>
        <p:nvSpPr>
          <p:cNvPr id="203" name="橢圓 202">
            <a:extLst>
              <a:ext uri="{FF2B5EF4-FFF2-40B4-BE49-F238E27FC236}">
                <a16:creationId xmlns:a16="http://schemas.microsoft.com/office/drawing/2014/main" id="{49218F49-A0D0-1197-AA70-363A7FDBAB28}"/>
              </a:ext>
            </a:extLst>
          </p:cNvPr>
          <p:cNvSpPr/>
          <p:nvPr/>
        </p:nvSpPr>
        <p:spPr>
          <a:xfrm>
            <a:off x="6656752" y="2220477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5" name="直線接點 204">
            <a:extLst>
              <a:ext uri="{FF2B5EF4-FFF2-40B4-BE49-F238E27FC236}">
                <a16:creationId xmlns:a16="http://schemas.microsoft.com/office/drawing/2014/main" id="{CEAF83C0-A0DF-993D-3843-21BB6A6390C4}"/>
              </a:ext>
            </a:extLst>
          </p:cNvPr>
          <p:cNvCxnSpPr>
            <a:cxnSpLocks/>
          </p:cNvCxnSpPr>
          <p:nvPr/>
        </p:nvCxnSpPr>
        <p:spPr>
          <a:xfrm flipH="1">
            <a:off x="6691439" y="2247334"/>
            <a:ext cx="3225" cy="174600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>
            <a:extLst>
              <a:ext uri="{FF2B5EF4-FFF2-40B4-BE49-F238E27FC236}">
                <a16:creationId xmlns:a16="http://schemas.microsoft.com/office/drawing/2014/main" id="{339B4B25-8381-FE0B-7227-19D2EDF74E50}"/>
              </a:ext>
            </a:extLst>
          </p:cNvPr>
          <p:cNvCxnSpPr>
            <a:cxnSpLocks/>
          </p:cNvCxnSpPr>
          <p:nvPr/>
        </p:nvCxnSpPr>
        <p:spPr>
          <a:xfrm>
            <a:off x="2227446" y="2238737"/>
            <a:ext cx="0" cy="175460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F1361AC0-2F31-52CD-8F2E-36E429DC08F6}"/>
              </a:ext>
            </a:extLst>
          </p:cNvPr>
          <p:cNvSpPr txBox="1"/>
          <p:nvPr/>
        </p:nvSpPr>
        <p:spPr>
          <a:xfrm>
            <a:off x="1015768" y="4987102"/>
            <a:ext cx="103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dirty="0">
                <a:solidFill>
                  <a:schemeClr val="bg1"/>
                </a:solidFill>
              </a:rPr>
              <a:t>產品詳細資料</a:t>
            </a:r>
          </a:p>
        </p:txBody>
      </p:sp>
      <p:sp>
        <p:nvSpPr>
          <p:cNvPr id="230" name="文字方塊 229">
            <a:extLst>
              <a:ext uri="{FF2B5EF4-FFF2-40B4-BE49-F238E27FC236}">
                <a16:creationId xmlns:a16="http://schemas.microsoft.com/office/drawing/2014/main" id="{160034C3-69C5-F949-67CF-E33E9EBE62FA}"/>
              </a:ext>
            </a:extLst>
          </p:cNvPr>
          <p:cNvSpPr txBox="1"/>
          <p:nvPr/>
        </p:nvSpPr>
        <p:spPr>
          <a:xfrm>
            <a:off x="8481225" y="2761888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商品總攬</a:t>
            </a:r>
          </a:p>
        </p:txBody>
      </p:sp>
      <p:sp>
        <p:nvSpPr>
          <p:cNvPr id="231" name="文字方塊 230">
            <a:extLst>
              <a:ext uri="{FF2B5EF4-FFF2-40B4-BE49-F238E27FC236}">
                <a16:creationId xmlns:a16="http://schemas.microsoft.com/office/drawing/2014/main" id="{8E201C48-E792-7C09-A2DD-B727F3A9D4B8}"/>
              </a:ext>
            </a:extLst>
          </p:cNvPr>
          <p:cNvSpPr txBox="1"/>
          <p:nvPr/>
        </p:nvSpPr>
        <p:spPr>
          <a:xfrm>
            <a:off x="8481225" y="3314104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訂單管理</a:t>
            </a:r>
          </a:p>
        </p:txBody>
      </p:sp>
      <p:sp>
        <p:nvSpPr>
          <p:cNvPr id="232" name="文字方塊 231">
            <a:extLst>
              <a:ext uri="{FF2B5EF4-FFF2-40B4-BE49-F238E27FC236}">
                <a16:creationId xmlns:a16="http://schemas.microsoft.com/office/drawing/2014/main" id="{4092FC80-F262-230A-A184-671F2E51A2ED}"/>
              </a:ext>
            </a:extLst>
          </p:cNvPr>
          <p:cNvSpPr txBox="1"/>
          <p:nvPr/>
        </p:nvSpPr>
        <p:spPr>
          <a:xfrm>
            <a:off x="8481225" y="3816182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商品管理</a:t>
            </a:r>
          </a:p>
        </p:txBody>
      </p:sp>
      <p:sp>
        <p:nvSpPr>
          <p:cNvPr id="233" name="矩形: 圓角 232">
            <a:extLst>
              <a:ext uri="{FF2B5EF4-FFF2-40B4-BE49-F238E27FC236}">
                <a16:creationId xmlns:a16="http://schemas.microsoft.com/office/drawing/2014/main" id="{B8B1EDCA-8F20-1793-4D2B-D8C46D5C0782}"/>
              </a:ext>
            </a:extLst>
          </p:cNvPr>
          <p:cNvSpPr/>
          <p:nvPr/>
        </p:nvSpPr>
        <p:spPr>
          <a:xfrm>
            <a:off x="8162483" y="2066829"/>
            <a:ext cx="1176829" cy="365516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9525" cmpd="dbl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0BA18502-80D4-9BF0-CA96-F34AEAFEA875}"/>
              </a:ext>
            </a:extLst>
          </p:cNvPr>
          <p:cNvSpPr txBox="1"/>
          <p:nvPr/>
        </p:nvSpPr>
        <p:spPr>
          <a:xfrm>
            <a:off x="8299493" y="2095699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後台管理</a:t>
            </a:r>
          </a:p>
        </p:txBody>
      </p:sp>
      <p:sp>
        <p:nvSpPr>
          <p:cNvPr id="238" name="橢圓 237">
            <a:extLst>
              <a:ext uri="{FF2B5EF4-FFF2-40B4-BE49-F238E27FC236}">
                <a16:creationId xmlns:a16="http://schemas.microsoft.com/office/drawing/2014/main" id="{7270D161-DE28-1718-B36E-541C3FEBF409}"/>
              </a:ext>
            </a:extLst>
          </p:cNvPr>
          <p:cNvSpPr/>
          <p:nvPr/>
        </p:nvSpPr>
        <p:spPr>
          <a:xfrm>
            <a:off x="8130849" y="2211674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0" name="直線接點 239">
            <a:extLst>
              <a:ext uri="{FF2B5EF4-FFF2-40B4-BE49-F238E27FC236}">
                <a16:creationId xmlns:a16="http://schemas.microsoft.com/office/drawing/2014/main" id="{CC83D848-DE9E-7A26-E84C-8C436CE8AB5C}"/>
              </a:ext>
            </a:extLst>
          </p:cNvPr>
          <p:cNvCxnSpPr>
            <a:cxnSpLocks/>
          </p:cNvCxnSpPr>
          <p:nvPr/>
        </p:nvCxnSpPr>
        <p:spPr>
          <a:xfrm flipH="1">
            <a:off x="8162483" y="2240648"/>
            <a:ext cx="6278" cy="221220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文字方塊 240">
            <a:extLst>
              <a:ext uri="{FF2B5EF4-FFF2-40B4-BE49-F238E27FC236}">
                <a16:creationId xmlns:a16="http://schemas.microsoft.com/office/drawing/2014/main" id="{7C82A567-6DD9-DED3-E891-2E1BE0C5D616}"/>
              </a:ext>
            </a:extLst>
          </p:cNvPr>
          <p:cNvSpPr txBox="1"/>
          <p:nvPr/>
        </p:nvSpPr>
        <p:spPr>
          <a:xfrm>
            <a:off x="8481225" y="4352767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會員管理</a:t>
            </a:r>
          </a:p>
        </p:txBody>
      </p:sp>
      <p:sp>
        <p:nvSpPr>
          <p:cNvPr id="243" name="橢圓 242">
            <a:extLst>
              <a:ext uri="{FF2B5EF4-FFF2-40B4-BE49-F238E27FC236}">
                <a16:creationId xmlns:a16="http://schemas.microsoft.com/office/drawing/2014/main" id="{F8A0E248-B573-B166-62F8-1F54C7EDB2E5}"/>
              </a:ext>
            </a:extLst>
          </p:cNvPr>
          <p:cNvSpPr/>
          <p:nvPr/>
        </p:nvSpPr>
        <p:spPr>
          <a:xfrm>
            <a:off x="721814" y="2182565"/>
            <a:ext cx="75825" cy="75825"/>
          </a:xfrm>
          <a:prstGeom prst="ellipse">
            <a:avLst/>
          </a:prstGeom>
          <a:solidFill>
            <a:schemeClr val="accent1"/>
          </a:solidFill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4" name="直線接點 243">
            <a:extLst>
              <a:ext uri="{FF2B5EF4-FFF2-40B4-BE49-F238E27FC236}">
                <a16:creationId xmlns:a16="http://schemas.microsoft.com/office/drawing/2014/main" id="{704ABB54-D180-0524-5453-3D9FF5B1F80B}"/>
              </a:ext>
            </a:extLst>
          </p:cNvPr>
          <p:cNvCxnSpPr>
            <a:cxnSpLocks/>
          </p:cNvCxnSpPr>
          <p:nvPr/>
        </p:nvCxnSpPr>
        <p:spPr>
          <a:xfrm>
            <a:off x="759682" y="2229695"/>
            <a:ext cx="0" cy="287423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文字方塊 246">
            <a:extLst>
              <a:ext uri="{FF2B5EF4-FFF2-40B4-BE49-F238E27FC236}">
                <a16:creationId xmlns:a16="http://schemas.microsoft.com/office/drawing/2014/main" id="{4DF52A14-DA4D-7D68-71FA-51172710BC73}"/>
              </a:ext>
            </a:extLst>
          </p:cNvPr>
          <p:cNvSpPr txBox="1"/>
          <p:nvPr/>
        </p:nvSpPr>
        <p:spPr>
          <a:xfrm>
            <a:off x="3960845" y="5918569"/>
            <a:ext cx="103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/>
                </a:solidFill>
              </a:rPr>
              <a:t>熱銷產品推薦</a:t>
            </a:r>
          </a:p>
        </p:txBody>
      </p:sp>
      <p:cxnSp>
        <p:nvCxnSpPr>
          <p:cNvPr id="251" name="直線接點 250">
            <a:extLst>
              <a:ext uri="{FF2B5EF4-FFF2-40B4-BE49-F238E27FC236}">
                <a16:creationId xmlns:a16="http://schemas.microsoft.com/office/drawing/2014/main" id="{9CC627A2-C9AF-2EBE-5A38-E345F386C784}"/>
              </a:ext>
            </a:extLst>
          </p:cNvPr>
          <p:cNvCxnSpPr>
            <a:cxnSpLocks/>
            <a:endCxn id="109" idx="1"/>
          </p:cNvCxnSpPr>
          <p:nvPr/>
        </p:nvCxnSpPr>
        <p:spPr>
          <a:xfrm>
            <a:off x="2245441" y="2905366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線接點 254">
            <a:extLst>
              <a:ext uri="{FF2B5EF4-FFF2-40B4-BE49-F238E27FC236}">
                <a16:creationId xmlns:a16="http://schemas.microsoft.com/office/drawing/2014/main" id="{CBB94681-0DFD-EFC3-48B4-1C7EFF88B96C}"/>
              </a:ext>
            </a:extLst>
          </p:cNvPr>
          <p:cNvCxnSpPr>
            <a:cxnSpLocks/>
          </p:cNvCxnSpPr>
          <p:nvPr/>
        </p:nvCxnSpPr>
        <p:spPr>
          <a:xfrm>
            <a:off x="2227446" y="3501992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接點 255">
            <a:extLst>
              <a:ext uri="{FF2B5EF4-FFF2-40B4-BE49-F238E27FC236}">
                <a16:creationId xmlns:a16="http://schemas.microsoft.com/office/drawing/2014/main" id="{973BCC4D-3F5C-AD95-5096-32761456F1DC}"/>
              </a:ext>
            </a:extLst>
          </p:cNvPr>
          <p:cNvCxnSpPr>
            <a:cxnSpLocks/>
          </p:cNvCxnSpPr>
          <p:nvPr/>
        </p:nvCxnSpPr>
        <p:spPr>
          <a:xfrm>
            <a:off x="2227446" y="399333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接點 258">
            <a:extLst>
              <a:ext uri="{FF2B5EF4-FFF2-40B4-BE49-F238E27FC236}">
                <a16:creationId xmlns:a16="http://schemas.microsoft.com/office/drawing/2014/main" id="{F1FDB3A9-945B-66C8-6EE3-74F0D0D66C04}"/>
              </a:ext>
            </a:extLst>
          </p:cNvPr>
          <p:cNvCxnSpPr>
            <a:cxnSpLocks/>
          </p:cNvCxnSpPr>
          <p:nvPr/>
        </p:nvCxnSpPr>
        <p:spPr>
          <a:xfrm>
            <a:off x="767610" y="2881311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接點 259">
            <a:extLst>
              <a:ext uri="{FF2B5EF4-FFF2-40B4-BE49-F238E27FC236}">
                <a16:creationId xmlns:a16="http://schemas.microsoft.com/office/drawing/2014/main" id="{5EF78C84-A7F9-96BD-D696-90C416B3C850}"/>
              </a:ext>
            </a:extLst>
          </p:cNvPr>
          <p:cNvCxnSpPr>
            <a:cxnSpLocks/>
          </p:cNvCxnSpPr>
          <p:nvPr/>
        </p:nvCxnSpPr>
        <p:spPr>
          <a:xfrm>
            <a:off x="767610" y="3473037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線接點 260">
            <a:extLst>
              <a:ext uri="{FF2B5EF4-FFF2-40B4-BE49-F238E27FC236}">
                <a16:creationId xmlns:a16="http://schemas.microsoft.com/office/drawing/2014/main" id="{6962FCEC-F1C2-51AA-2613-AEFA1D578069}"/>
              </a:ext>
            </a:extLst>
          </p:cNvPr>
          <p:cNvCxnSpPr>
            <a:cxnSpLocks/>
          </p:cNvCxnSpPr>
          <p:nvPr/>
        </p:nvCxnSpPr>
        <p:spPr>
          <a:xfrm>
            <a:off x="767610" y="401172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接點 266">
            <a:extLst>
              <a:ext uri="{FF2B5EF4-FFF2-40B4-BE49-F238E27FC236}">
                <a16:creationId xmlns:a16="http://schemas.microsoft.com/office/drawing/2014/main" id="{026CFF79-5E9E-2691-EC1E-616605251362}"/>
              </a:ext>
            </a:extLst>
          </p:cNvPr>
          <p:cNvCxnSpPr>
            <a:cxnSpLocks/>
          </p:cNvCxnSpPr>
          <p:nvPr/>
        </p:nvCxnSpPr>
        <p:spPr>
          <a:xfrm>
            <a:off x="767610" y="4565237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接點 267">
            <a:extLst>
              <a:ext uri="{FF2B5EF4-FFF2-40B4-BE49-F238E27FC236}">
                <a16:creationId xmlns:a16="http://schemas.microsoft.com/office/drawing/2014/main" id="{11597A43-192F-FA1E-3F03-FD04A661E54C}"/>
              </a:ext>
            </a:extLst>
          </p:cNvPr>
          <p:cNvCxnSpPr>
            <a:cxnSpLocks/>
          </p:cNvCxnSpPr>
          <p:nvPr/>
        </p:nvCxnSpPr>
        <p:spPr>
          <a:xfrm>
            <a:off x="767610" y="510392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線接點 276">
            <a:extLst>
              <a:ext uri="{FF2B5EF4-FFF2-40B4-BE49-F238E27FC236}">
                <a16:creationId xmlns:a16="http://schemas.microsoft.com/office/drawing/2014/main" id="{8119393D-B09C-8207-A9E6-C43AD6CCB105}"/>
              </a:ext>
            </a:extLst>
          </p:cNvPr>
          <p:cNvCxnSpPr>
            <a:cxnSpLocks/>
          </p:cNvCxnSpPr>
          <p:nvPr/>
        </p:nvCxnSpPr>
        <p:spPr>
          <a:xfrm>
            <a:off x="3685033" y="2925415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接點 277">
            <a:extLst>
              <a:ext uri="{FF2B5EF4-FFF2-40B4-BE49-F238E27FC236}">
                <a16:creationId xmlns:a16="http://schemas.microsoft.com/office/drawing/2014/main" id="{62BB64A3-A9C9-6D0F-EEB9-9C0174F5A4DE}"/>
              </a:ext>
            </a:extLst>
          </p:cNvPr>
          <p:cNvCxnSpPr>
            <a:cxnSpLocks/>
          </p:cNvCxnSpPr>
          <p:nvPr/>
        </p:nvCxnSpPr>
        <p:spPr>
          <a:xfrm>
            <a:off x="3675306" y="3438762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線接點 278">
            <a:extLst>
              <a:ext uri="{FF2B5EF4-FFF2-40B4-BE49-F238E27FC236}">
                <a16:creationId xmlns:a16="http://schemas.microsoft.com/office/drawing/2014/main" id="{9307A23D-4546-56A9-C2D5-C449CF41F17A}"/>
              </a:ext>
            </a:extLst>
          </p:cNvPr>
          <p:cNvCxnSpPr>
            <a:cxnSpLocks/>
          </p:cNvCxnSpPr>
          <p:nvPr/>
        </p:nvCxnSpPr>
        <p:spPr>
          <a:xfrm>
            <a:off x="3675305" y="3958114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線接點 279">
            <a:extLst>
              <a:ext uri="{FF2B5EF4-FFF2-40B4-BE49-F238E27FC236}">
                <a16:creationId xmlns:a16="http://schemas.microsoft.com/office/drawing/2014/main" id="{B1FE5FA6-4D3B-6058-0DA7-12424D547075}"/>
              </a:ext>
            </a:extLst>
          </p:cNvPr>
          <p:cNvCxnSpPr>
            <a:cxnSpLocks/>
          </p:cNvCxnSpPr>
          <p:nvPr/>
        </p:nvCxnSpPr>
        <p:spPr>
          <a:xfrm>
            <a:off x="3676479" y="4483674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接點 280">
            <a:extLst>
              <a:ext uri="{FF2B5EF4-FFF2-40B4-BE49-F238E27FC236}">
                <a16:creationId xmlns:a16="http://schemas.microsoft.com/office/drawing/2014/main" id="{875F75A3-6587-5A9A-3450-7DFBE9F2FE60}"/>
              </a:ext>
            </a:extLst>
          </p:cNvPr>
          <p:cNvCxnSpPr>
            <a:cxnSpLocks/>
          </p:cNvCxnSpPr>
          <p:nvPr/>
        </p:nvCxnSpPr>
        <p:spPr>
          <a:xfrm>
            <a:off x="3675304" y="4995305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線接點 281">
            <a:extLst>
              <a:ext uri="{FF2B5EF4-FFF2-40B4-BE49-F238E27FC236}">
                <a16:creationId xmlns:a16="http://schemas.microsoft.com/office/drawing/2014/main" id="{F4A1B19E-A80D-8291-8ECD-53B305B51AFB}"/>
              </a:ext>
            </a:extLst>
          </p:cNvPr>
          <p:cNvCxnSpPr>
            <a:cxnSpLocks/>
          </p:cNvCxnSpPr>
          <p:nvPr/>
        </p:nvCxnSpPr>
        <p:spPr>
          <a:xfrm>
            <a:off x="3675305" y="5528064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線接點 282">
            <a:extLst>
              <a:ext uri="{FF2B5EF4-FFF2-40B4-BE49-F238E27FC236}">
                <a16:creationId xmlns:a16="http://schemas.microsoft.com/office/drawing/2014/main" id="{6227899D-ED69-9841-9277-8CC89BBAE860}"/>
              </a:ext>
            </a:extLst>
          </p:cNvPr>
          <p:cNvCxnSpPr>
            <a:cxnSpLocks/>
          </p:cNvCxnSpPr>
          <p:nvPr/>
        </p:nvCxnSpPr>
        <p:spPr>
          <a:xfrm>
            <a:off x="3675304" y="6049374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線接點 284">
            <a:extLst>
              <a:ext uri="{FF2B5EF4-FFF2-40B4-BE49-F238E27FC236}">
                <a16:creationId xmlns:a16="http://schemas.microsoft.com/office/drawing/2014/main" id="{98A9AFB3-2EFB-F84C-0470-0F4F3800927E}"/>
              </a:ext>
            </a:extLst>
          </p:cNvPr>
          <p:cNvCxnSpPr>
            <a:cxnSpLocks/>
          </p:cNvCxnSpPr>
          <p:nvPr/>
        </p:nvCxnSpPr>
        <p:spPr>
          <a:xfrm>
            <a:off x="5200061" y="293288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線接點 285">
            <a:extLst>
              <a:ext uri="{FF2B5EF4-FFF2-40B4-BE49-F238E27FC236}">
                <a16:creationId xmlns:a16="http://schemas.microsoft.com/office/drawing/2014/main" id="{C17605F9-6C24-171C-11B0-F5AC3C32AEC7}"/>
              </a:ext>
            </a:extLst>
          </p:cNvPr>
          <p:cNvCxnSpPr>
            <a:cxnSpLocks/>
          </p:cNvCxnSpPr>
          <p:nvPr/>
        </p:nvCxnSpPr>
        <p:spPr>
          <a:xfrm>
            <a:off x="5200060" y="349168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線接點 286">
            <a:extLst>
              <a:ext uri="{FF2B5EF4-FFF2-40B4-BE49-F238E27FC236}">
                <a16:creationId xmlns:a16="http://schemas.microsoft.com/office/drawing/2014/main" id="{EA4F0502-7407-47F3-76A6-02A3FC250EBE}"/>
              </a:ext>
            </a:extLst>
          </p:cNvPr>
          <p:cNvCxnSpPr>
            <a:cxnSpLocks/>
          </p:cNvCxnSpPr>
          <p:nvPr/>
        </p:nvCxnSpPr>
        <p:spPr>
          <a:xfrm>
            <a:off x="5200060" y="399333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線接點 287">
            <a:extLst>
              <a:ext uri="{FF2B5EF4-FFF2-40B4-BE49-F238E27FC236}">
                <a16:creationId xmlns:a16="http://schemas.microsoft.com/office/drawing/2014/main" id="{67A752DF-079B-C95A-1D15-EFA68C02D5C2}"/>
              </a:ext>
            </a:extLst>
          </p:cNvPr>
          <p:cNvCxnSpPr>
            <a:cxnSpLocks/>
          </p:cNvCxnSpPr>
          <p:nvPr/>
        </p:nvCxnSpPr>
        <p:spPr>
          <a:xfrm>
            <a:off x="5200060" y="4503662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接點 289">
            <a:extLst>
              <a:ext uri="{FF2B5EF4-FFF2-40B4-BE49-F238E27FC236}">
                <a16:creationId xmlns:a16="http://schemas.microsoft.com/office/drawing/2014/main" id="{659FE884-3C09-EAC4-476A-F4A39E3E11CE}"/>
              </a:ext>
            </a:extLst>
          </p:cNvPr>
          <p:cNvCxnSpPr>
            <a:cxnSpLocks/>
          </p:cNvCxnSpPr>
          <p:nvPr/>
        </p:nvCxnSpPr>
        <p:spPr>
          <a:xfrm>
            <a:off x="6687206" y="293288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接點 290">
            <a:extLst>
              <a:ext uri="{FF2B5EF4-FFF2-40B4-BE49-F238E27FC236}">
                <a16:creationId xmlns:a16="http://schemas.microsoft.com/office/drawing/2014/main" id="{23EF94CD-781B-DEA1-DCF7-7A7FB5C45314}"/>
              </a:ext>
            </a:extLst>
          </p:cNvPr>
          <p:cNvCxnSpPr>
            <a:cxnSpLocks/>
          </p:cNvCxnSpPr>
          <p:nvPr/>
        </p:nvCxnSpPr>
        <p:spPr>
          <a:xfrm>
            <a:off x="6687205" y="349168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接點 291">
            <a:extLst>
              <a:ext uri="{FF2B5EF4-FFF2-40B4-BE49-F238E27FC236}">
                <a16:creationId xmlns:a16="http://schemas.microsoft.com/office/drawing/2014/main" id="{3E30C9E3-49A0-83E1-C24A-3B4996EF972F}"/>
              </a:ext>
            </a:extLst>
          </p:cNvPr>
          <p:cNvCxnSpPr>
            <a:cxnSpLocks/>
          </p:cNvCxnSpPr>
          <p:nvPr/>
        </p:nvCxnSpPr>
        <p:spPr>
          <a:xfrm>
            <a:off x="6687205" y="3993339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接點 294">
            <a:extLst>
              <a:ext uri="{FF2B5EF4-FFF2-40B4-BE49-F238E27FC236}">
                <a16:creationId xmlns:a16="http://schemas.microsoft.com/office/drawing/2014/main" id="{07C834B3-03BF-16A0-BEBC-6DBCD0A537C5}"/>
              </a:ext>
            </a:extLst>
          </p:cNvPr>
          <p:cNvCxnSpPr>
            <a:cxnSpLocks/>
          </p:cNvCxnSpPr>
          <p:nvPr/>
        </p:nvCxnSpPr>
        <p:spPr>
          <a:xfrm>
            <a:off x="8170531" y="2905366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線接點 295">
            <a:extLst>
              <a:ext uri="{FF2B5EF4-FFF2-40B4-BE49-F238E27FC236}">
                <a16:creationId xmlns:a16="http://schemas.microsoft.com/office/drawing/2014/main" id="{88F40C36-03CB-EBA8-B163-8EE538CA821B}"/>
              </a:ext>
            </a:extLst>
          </p:cNvPr>
          <p:cNvCxnSpPr>
            <a:cxnSpLocks/>
          </p:cNvCxnSpPr>
          <p:nvPr/>
        </p:nvCxnSpPr>
        <p:spPr>
          <a:xfrm>
            <a:off x="8170530" y="3464166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線接點 296">
            <a:extLst>
              <a:ext uri="{FF2B5EF4-FFF2-40B4-BE49-F238E27FC236}">
                <a16:creationId xmlns:a16="http://schemas.microsoft.com/office/drawing/2014/main" id="{7A7A61AD-C7D7-BD9E-9BD9-C5DA2BD6D03C}"/>
              </a:ext>
            </a:extLst>
          </p:cNvPr>
          <p:cNvCxnSpPr>
            <a:cxnSpLocks/>
          </p:cNvCxnSpPr>
          <p:nvPr/>
        </p:nvCxnSpPr>
        <p:spPr>
          <a:xfrm>
            <a:off x="8170530" y="3965816"/>
            <a:ext cx="232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線接點 297">
            <a:extLst>
              <a:ext uri="{FF2B5EF4-FFF2-40B4-BE49-F238E27FC236}">
                <a16:creationId xmlns:a16="http://schemas.microsoft.com/office/drawing/2014/main" id="{C0DF7B6F-1621-62BC-2C10-F57BBFD76985}"/>
              </a:ext>
            </a:extLst>
          </p:cNvPr>
          <p:cNvCxnSpPr>
            <a:cxnSpLocks/>
          </p:cNvCxnSpPr>
          <p:nvPr/>
        </p:nvCxnSpPr>
        <p:spPr>
          <a:xfrm>
            <a:off x="8162483" y="4450735"/>
            <a:ext cx="253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Google Shape;75;p2">
            <a:extLst>
              <a:ext uri="{FF2B5EF4-FFF2-40B4-BE49-F238E27FC236}">
                <a16:creationId xmlns:a16="http://schemas.microsoft.com/office/drawing/2014/main" id="{F0D8BFA4-1992-6473-A9EB-442F4243CD25}"/>
              </a:ext>
            </a:extLst>
          </p:cNvPr>
          <p:cNvSpPr txBox="1">
            <a:spLocks/>
          </p:cNvSpPr>
          <p:nvPr/>
        </p:nvSpPr>
        <p:spPr>
          <a:xfrm>
            <a:off x="3991891" y="922914"/>
            <a:ext cx="2292264" cy="40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</a:p>
        </p:txBody>
      </p:sp>
      <p:pic>
        <p:nvPicPr>
          <p:cNvPr id="306" name="圖形 305">
            <a:extLst>
              <a:ext uri="{FF2B5EF4-FFF2-40B4-BE49-F238E27FC236}">
                <a16:creationId xmlns:a16="http://schemas.microsoft.com/office/drawing/2014/main" id="{8C4AAEA6-918A-FA7D-A369-533164FC4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4198" y="628787"/>
            <a:ext cx="247650" cy="238125"/>
          </a:xfrm>
          <a:prstGeom prst="rect">
            <a:avLst/>
          </a:prstGeom>
        </p:spPr>
      </p:pic>
      <p:pic>
        <p:nvPicPr>
          <p:cNvPr id="309" name="圖片 308">
            <a:extLst>
              <a:ext uri="{FF2B5EF4-FFF2-40B4-BE49-F238E27FC236}">
                <a16:creationId xmlns:a16="http://schemas.microsoft.com/office/drawing/2014/main" id="{FB917367-F927-1B62-6E74-BB080AB90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V="1">
            <a:off x="5777585" y="992720"/>
            <a:ext cx="256826" cy="2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63464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000000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5223</TotalTime>
  <Words>463</Words>
  <Application>Microsoft Office PowerPoint</Application>
  <PresentationFormat>A4 紙張 (210x297 公釐)</PresentationFormat>
  <Paragraphs>136</Paragraphs>
  <Slides>14</Slides>
  <Notes>13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Avenir</vt:lpstr>
      <vt:lpstr>Noto Sans Symbols</vt:lpstr>
      <vt:lpstr>微軟正黑體</vt:lpstr>
      <vt:lpstr>微軟正黑體</vt:lpstr>
      <vt:lpstr>Arial</vt:lpstr>
      <vt:lpstr>Berlin Sans FB Demi</vt:lpstr>
      <vt:lpstr>Calibri</vt:lpstr>
      <vt:lpstr>Helvetica</vt:lpstr>
      <vt:lpstr>2020簡報範本_light</vt:lpstr>
      <vt:lpstr>PowerPoint 簡報</vt:lpstr>
      <vt:lpstr>小組成員與分工介紹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Wei-Tsung Wang</dc:creator>
  <cp:lastModifiedBy>晏蓉 羅</cp:lastModifiedBy>
  <cp:revision>6</cp:revision>
  <dcterms:created xsi:type="dcterms:W3CDTF">2021-04-12T00:49:08Z</dcterms:created>
  <dcterms:modified xsi:type="dcterms:W3CDTF">2022-07-17T16:33:22Z</dcterms:modified>
</cp:coreProperties>
</file>